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9" r:id="rId4"/>
    <p:sldId id="260" r:id="rId5"/>
    <p:sldId id="294" r:id="rId6"/>
    <p:sldId id="261" r:id="rId7"/>
    <p:sldId id="295" r:id="rId8"/>
    <p:sldId id="272" r:id="rId9"/>
    <p:sldId id="262" r:id="rId10"/>
    <p:sldId id="264" r:id="rId11"/>
    <p:sldId id="265" r:id="rId12"/>
    <p:sldId id="297" r:id="rId13"/>
    <p:sldId id="296" r:id="rId14"/>
    <p:sldId id="298" r:id="rId15"/>
    <p:sldId id="293" r:id="rId16"/>
  </p:sldIdLst>
  <p:sldSz cx="12192000" cy="6858000"/>
  <p:notesSz cx="6858000" cy="9144000"/>
  <p:embeddedFontLst>
    <p:embeddedFont>
      <p:font typeface="Helvetica Neue"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jKpU1dmSUzYOnMpwN+MIPbzgfkt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95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51"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4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 name="Google Shape;6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9e2b391626_0_1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9" name="Google Shape;139;g39e2b391626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9e2b391626_0_2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8" name="Google Shape;148;g39e2b391626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a:extLst>
            <a:ext uri="{FF2B5EF4-FFF2-40B4-BE49-F238E27FC236}">
              <a16:creationId xmlns:a16="http://schemas.microsoft.com/office/drawing/2014/main" id="{B5BB8E1A-1D14-A7AF-FFDE-FE487CADE30B}"/>
            </a:ext>
          </a:extLst>
        </p:cNvPr>
        <p:cNvGrpSpPr/>
        <p:nvPr/>
      </p:nvGrpSpPr>
      <p:grpSpPr>
        <a:xfrm>
          <a:off x="0" y="0"/>
          <a:ext cx="0" cy="0"/>
          <a:chOff x="0" y="0"/>
          <a:chExt cx="0" cy="0"/>
        </a:xfrm>
      </p:grpSpPr>
      <p:sp>
        <p:nvSpPr>
          <p:cNvPr id="122" name="Google Shape;122;g39e2b391626_0_0:notes">
            <a:extLst>
              <a:ext uri="{FF2B5EF4-FFF2-40B4-BE49-F238E27FC236}">
                <a16:creationId xmlns:a16="http://schemas.microsoft.com/office/drawing/2014/main" id="{A5DBE821-5D88-9D78-8253-19104C8C694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g39e2b391626_0_0:notes">
            <a:extLst>
              <a:ext uri="{FF2B5EF4-FFF2-40B4-BE49-F238E27FC236}">
                <a16:creationId xmlns:a16="http://schemas.microsoft.com/office/drawing/2014/main" id="{EFDF9369-3B88-C484-7DCE-7E1B2670AE9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46783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DC031DA7-5B2C-835D-9686-203D99533936}"/>
            </a:ext>
          </a:extLst>
        </p:cNvPr>
        <p:cNvGrpSpPr/>
        <p:nvPr/>
      </p:nvGrpSpPr>
      <p:grpSpPr>
        <a:xfrm>
          <a:off x="0" y="0"/>
          <a:ext cx="0" cy="0"/>
          <a:chOff x="0" y="0"/>
          <a:chExt cx="0" cy="0"/>
        </a:xfrm>
      </p:grpSpPr>
      <p:sp>
        <p:nvSpPr>
          <p:cNvPr id="147" name="Google Shape;147;g39e2b391626_0_205:notes">
            <a:extLst>
              <a:ext uri="{FF2B5EF4-FFF2-40B4-BE49-F238E27FC236}">
                <a16:creationId xmlns:a16="http://schemas.microsoft.com/office/drawing/2014/main" id="{5405C2EF-32ED-4D0E-BB8A-666E1EC57E9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8" name="Google Shape;148;g39e2b391626_0_205:notes">
            <a:extLst>
              <a:ext uri="{FF2B5EF4-FFF2-40B4-BE49-F238E27FC236}">
                <a16:creationId xmlns:a16="http://schemas.microsoft.com/office/drawing/2014/main" id="{8ED6101A-473B-443A-C372-598BB152676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84610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a:extLst>
            <a:ext uri="{FF2B5EF4-FFF2-40B4-BE49-F238E27FC236}">
              <a16:creationId xmlns:a16="http://schemas.microsoft.com/office/drawing/2014/main" id="{F065BEB2-721B-6C45-0365-1B78034FE1AF}"/>
            </a:ext>
          </a:extLst>
        </p:cNvPr>
        <p:cNvGrpSpPr/>
        <p:nvPr/>
      </p:nvGrpSpPr>
      <p:grpSpPr>
        <a:xfrm>
          <a:off x="0" y="0"/>
          <a:ext cx="0" cy="0"/>
          <a:chOff x="0" y="0"/>
          <a:chExt cx="0" cy="0"/>
        </a:xfrm>
      </p:grpSpPr>
      <p:sp>
        <p:nvSpPr>
          <p:cNvPr id="122" name="Google Shape;122;g39e2b391626_0_0:notes">
            <a:extLst>
              <a:ext uri="{FF2B5EF4-FFF2-40B4-BE49-F238E27FC236}">
                <a16:creationId xmlns:a16="http://schemas.microsoft.com/office/drawing/2014/main" id="{F7B8F4C0-CF8B-F288-7479-A0F7271EA29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g39e2b391626_0_0:notes">
            <a:extLst>
              <a:ext uri="{FF2B5EF4-FFF2-40B4-BE49-F238E27FC236}">
                <a16:creationId xmlns:a16="http://schemas.microsoft.com/office/drawing/2014/main" id="{9CA97E79-A328-F37F-0F32-6617F60668C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49970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3612d6c3e5a_1_8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3" name="Google Shape;373;g3612d6c3e5a_1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 name="Google Shape;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612d6c3e5a_0_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g3612d6c3e5a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612d6c3e5a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g3612d6c3e5a_0_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a:extLst>
            <a:ext uri="{FF2B5EF4-FFF2-40B4-BE49-F238E27FC236}">
              <a16:creationId xmlns:a16="http://schemas.microsoft.com/office/drawing/2014/main" id="{FC3404C2-3DC5-836A-830D-426310CFDE21}"/>
            </a:ext>
          </a:extLst>
        </p:cNvPr>
        <p:cNvGrpSpPr/>
        <p:nvPr/>
      </p:nvGrpSpPr>
      <p:grpSpPr>
        <a:xfrm>
          <a:off x="0" y="0"/>
          <a:ext cx="0" cy="0"/>
          <a:chOff x="0" y="0"/>
          <a:chExt cx="0" cy="0"/>
        </a:xfrm>
      </p:grpSpPr>
      <p:sp>
        <p:nvSpPr>
          <p:cNvPr id="113" name="Google Shape;113;g3612d6c3e5a_0_77:notes">
            <a:extLst>
              <a:ext uri="{FF2B5EF4-FFF2-40B4-BE49-F238E27FC236}">
                <a16:creationId xmlns:a16="http://schemas.microsoft.com/office/drawing/2014/main" id="{CE830DFB-C1EC-86DF-B985-623F058712A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4" name="Google Shape;114;g3612d6c3e5a_0_77:notes">
            <a:extLst>
              <a:ext uri="{FF2B5EF4-FFF2-40B4-BE49-F238E27FC236}">
                <a16:creationId xmlns:a16="http://schemas.microsoft.com/office/drawing/2014/main" id="{6EA50148-AE71-6400-C4DC-C518A6AA0A1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39373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612d6c3e5a_0_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4" name="Google Shape;114;g3612d6c3e5a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a:extLst>
            <a:ext uri="{FF2B5EF4-FFF2-40B4-BE49-F238E27FC236}">
              <a16:creationId xmlns:a16="http://schemas.microsoft.com/office/drawing/2014/main" id="{AFF82FF1-4E02-BE0D-B226-C7450DB3ECAA}"/>
            </a:ext>
          </a:extLst>
        </p:cNvPr>
        <p:cNvGrpSpPr/>
        <p:nvPr/>
      </p:nvGrpSpPr>
      <p:grpSpPr>
        <a:xfrm>
          <a:off x="0" y="0"/>
          <a:ext cx="0" cy="0"/>
          <a:chOff x="0" y="0"/>
          <a:chExt cx="0" cy="0"/>
        </a:xfrm>
      </p:grpSpPr>
      <p:sp>
        <p:nvSpPr>
          <p:cNvPr id="122" name="Google Shape;122;g39e2b391626_0_0:notes">
            <a:extLst>
              <a:ext uri="{FF2B5EF4-FFF2-40B4-BE49-F238E27FC236}">
                <a16:creationId xmlns:a16="http://schemas.microsoft.com/office/drawing/2014/main" id="{884A47F9-9DDF-BDB4-597A-AB71F163B2F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g39e2b391626_0_0:notes">
            <a:extLst>
              <a:ext uri="{FF2B5EF4-FFF2-40B4-BE49-F238E27FC236}">
                <a16:creationId xmlns:a16="http://schemas.microsoft.com/office/drawing/2014/main" id="{B2329E0E-1CF3-9713-70C5-36BCBC16074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76778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9e2b391626_0_2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9" name="Google Shape;199;g39e2b391626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9e2b39162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g39e2b39162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p:cSld name="TITLE_1">
    <p:spTree>
      <p:nvGrpSpPr>
        <p:cNvPr id="1" name="Shape 9"/>
        <p:cNvGrpSpPr/>
        <p:nvPr/>
      </p:nvGrpSpPr>
      <p:grpSpPr>
        <a:xfrm>
          <a:off x="0" y="0"/>
          <a:ext cx="0" cy="0"/>
          <a:chOff x="0" y="0"/>
          <a:chExt cx="0" cy="0"/>
        </a:xfrm>
      </p:grpSpPr>
      <p:pic>
        <p:nvPicPr>
          <p:cNvPr id="10" name="Google Shape;10;g35fe152e43b_0_87" title="CINCIRCLE.png"/>
          <p:cNvPicPr preferRelativeResize="0"/>
          <p:nvPr/>
        </p:nvPicPr>
        <p:blipFill rotWithShape="1">
          <a:blip r:embed="rId2">
            <a:alphaModFix/>
          </a:blip>
          <a:srcRect/>
          <a:stretch/>
        </p:blipFill>
        <p:spPr>
          <a:xfrm>
            <a:off x="7480299" y="4725264"/>
            <a:ext cx="3816304" cy="4145000"/>
          </a:xfrm>
          <a:prstGeom prst="rect">
            <a:avLst/>
          </a:prstGeom>
          <a:noFill/>
          <a:ln>
            <a:noFill/>
          </a:ln>
        </p:spPr>
      </p:pic>
      <p:pic>
        <p:nvPicPr>
          <p:cNvPr id="11" name="Google Shape;11;g35fe152e43b_0_87" title="CINCIRCLE.png"/>
          <p:cNvPicPr preferRelativeResize="0"/>
          <p:nvPr/>
        </p:nvPicPr>
        <p:blipFill rotWithShape="1">
          <a:blip r:embed="rId2">
            <a:alphaModFix/>
          </a:blip>
          <a:srcRect/>
          <a:stretch/>
        </p:blipFill>
        <p:spPr>
          <a:xfrm>
            <a:off x="3811153" y="-2641800"/>
            <a:ext cx="4229267" cy="4593534"/>
          </a:xfrm>
          <a:prstGeom prst="rect">
            <a:avLst/>
          </a:prstGeom>
          <a:noFill/>
          <a:ln>
            <a:noFill/>
          </a:ln>
        </p:spPr>
      </p:pic>
      <p:sp>
        <p:nvSpPr>
          <p:cNvPr id="12" name="Google Shape;12;g35fe152e43b_0_8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13" name="Google Shape;13;g35fe152e43b_0_87"/>
          <p:cNvSpPr txBox="1"/>
          <p:nvPr/>
        </p:nvSpPr>
        <p:spPr>
          <a:xfrm>
            <a:off x="477567" y="5680900"/>
            <a:ext cx="1335600" cy="569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fr-FR" sz="2100" b="0" i="0" u="none" strike="noStrike" cap="none">
                <a:solidFill>
                  <a:schemeClr val="dk2"/>
                </a:solidFill>
                <a:latin typeface="Arial"/>
                <a:ea typeface="Arial"/>
                <a:cs typeface="Arial"/>
                <a:sym typeface="Arial"/>
              </a:rPr>
              <a:t>Version : </a:t>
            </a:r>
            <a:endParaRPr sz="2100" b="0" i="0" u="none" strike="noStrike" cap="none">
              <a:solidFill>
                <a:schemeClr val="dk2"/>
              </a:solidFill>
              <a:latin typeface="Arial"/>
              <a:ea typeface="Arial"/>
              <a:cs typeface="Arial"/>
              <a:sym typeface="Arial"/>
            </a:endParaRPr>
          </a:p>
        </p:txBody>
      </p:sp>
      <p:sp>
        <p:nvSpPr>
          <p:cNvPr id="14" name="Google Shape;14;g35fe152e43b_0_87"/>
          <p:cNvSpPr txBox="1"/>
          <p:nvPr/>
        </p:nvSpPr>
        <p:spPr>
          <a:xfrm>
            <a:off x="477567" y="5322100"/>
            <a:ext cx="1874100" cy="5694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fr-FR" sz="2100" b="0" i="0" u="none" strike="noStrike" cap="none">
                <a:solidFill>
                  <a:schemeClr val="dk2"/>
                </a:solidFill>
                <a:latin typeface="Arial"/>
                <a:ea typeface="Arial"/>
                <a:cs typeface="Arial"/>
                <a:sym typeface="Arial"/>
              </a:rPr>
              <a:t>Mis à jour le : </a:t>
            </a:r>
            <a:endParaRPr sz="2100" b="0" i="0" u="none" strike="noStrike" cap="none">
              <a:solidFill>
                <a:schemeClr val="dk2"/>
              </a:solidFill>
              <a:latin typeface="Arial"/>
              <a:ea typeface="Arial"/>
              <a:cs typeface="Arial"/>
              <a:sym typeface="Arial"/>
            </a:endParaRPr>
          </a:p>
        </p:txBody>
      </p:sp>
      <p:sp>
        <p:nvSpPr>
          <p:cNvPr id="15" name="Google Shape;15;g35fe152e43b_0_87"/>
          <p:cNvSpPr txBox="1">
            <a:spLocks noGrp="1"/>
          </p:cNvSpPr>
          <p:nvPr>
            <p:ph type="title"/>
          </p:nvPr>
        </p:nvSpPr>
        <p:spPr>
          <a:xfrm>
            <a:off x="5517933" y="1784400"/>
            <a:ext cx="6385200" cy="15600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Clr>
                <a:schemeClr val="accent1"/>
              </a:buClr>
              <a:buSzPts val="4500"/>
              <a:buFont typeface="Helvetica Neue"/>
              <a:buNone/>
              <a:defRPr sz="4500" b="1">
                <a:solidFill>
                  <a:schemeClr val="accent1"/>
                </a:solidFill>
                <a:latin typeface="Helvetica Neue"/>
                <a:ea typeface="Helvetica Neue"/>
                <a:cs typeface="Helvetica Neue"/>
                <a:sym typeface="Helvetica Neu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6" name="Google Shape;16;g35fe152e43b_0_87"/>
          <p:cNvSpPr txBox="1">
            <a:spLocks noGrp="1"/>
          </p:cNvSpPr>
          <p:nvPr>
            <p:ph type="title" idx="2"/>
          </p:nvPr>
        </p:nvSpPr>
        <p:spPr>
          <a:xfrm>
            <a:off x="5517933" y="4045600"/>
            <a:ext cx="6385200" cy="1131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200"/>
              <a:buFont typeface="Helvetica Neue"/>
              <a:buNone/>
              <a:defRPr sz="3200">
                <a:latin typeface="Helvetica Neue"/>
                <a:ea typeface="Helvetica Neue"/>
                <a:cs typeface="Helvetica Neue"/>
                <a:sym typeface="Helvetica Neue"/>
              </a:defRPr>
            </a:lvl1pPr>
            <a:lvl2pPr lvl="1" algn="r">
              <a:lnSpc>
                <a:spcPct val="100000"/>
              </a:lnSpc>
              <a:spcBef>
                <a:spcPts val="0"/>
              </a:spcBef>
              <a:spcAft>
                <a:spcPts val="0"/>
              </a:spcAft>
              <a:buSzPts val="3200"/>
              <a:buNone/>
              <a:defRPr sz="3200"/>
            </a:lvl2pPr>
            <a:lvl3pPr lvl="2" algn="r">
              <a:lnSpc>
                <a:spcPct val="100000"/>
              </a:lnSpc>
              <a:spcBef>
                <a:spcPts val="0"/>
              </a:spcBef>
              <a:spcAft>
                <a:spcPts val="0"/>
              </a:spcAft>
              <a:buSzPts val="3200"/>
              <a:buNone/>
              <a:defRPr sz="3200"/>
            </a:lvl3pPr>
            <a:lvl4pPr lvl="3" algn="r">
              <a:lnSpc>
                <a:spcPct val="100000"/>
              </a:lnSpc>
              <a:spcBef>
                <a:spcPts val="0"/>
              </a:spcBef>
              <a:spcAft>
                <a:spcPts val="0"/>
              </a:spcAft>
              <a:buSzPts val="3200"/>
              <a:buNone/>
              <a:defRPr sz="3200"/>
            </a:lvl4pPr>
            <a:lvl5pPr lvl="4" algn="r">
              <a:lnSpc>
                <a:spcPct val="100000"/>
              </a:lnSpc>
              <a:spcBef>
                <a:spcPts val="0"/>
              </a:spcBef>
              <a:spcAft>
                <a:spcPts val="0"/>
              </a:spcAft>
              <a:buSzPts val="3200"/>
              <a:buNone/>
              <a:defRPr sz="3200"/>
            </a:lvl5pPr>
            <a:lvl6pPr lvl="5" algn="r">
              <a:lnSpc>
                <a:spcPct val="100000"/>
              </a:lnSpc>
              <a:spcBef>
                <a:spcPts val="0"/>
              </a:spcBef>
              <a:spcAft>
                <a:spcPts val="0"/>
              </a:spcAft>
              <a:buSzPts val="3200"/>
              <a:buNone/>
              <a:defRPr sz="3200"/>
            </a:lvl6pPr>
            <a:lvl7pPr lvl="6" algn="r">
              <a:lnSpc>
                <a:spcPct val="100000"/>
              </a:lnSpc>
              <a:spcBef>
                <a:spcPts val="0"/>
              </a:spcBef>
              <a:spcAft>
                <a:spcPts val="0"/>
              </a:spcAft>
              <a:buSzPts val="3200"/>
              <a:buNone/>
              <a:defRPr sz="3200"/>
            </a:lvl7pPr>
            <a:lvl8pPr lvl="7" algn="r">
              <a:lnSpc>
                <a:spcPct val="100000"/>
              </a:lnSpc>
              <a:spcBef>
                <a:spcPts val="0"/>
              </a:spcBef>
              <a:spcAft>
                <a:spcPts val="0"/>
              </a:spcAft>
              <a:buSzPts val="3200"/>
              <a:buNone/>
              <a:defRPr sz="3200"/>
            </a:lvl8pPr>
            <a:lvl9pPr lvl="8" algn="r">
              <a:lnSpc>
                <a:spcPct val="100000"/>
              </a:lnSpc>
              <a:spcBef>
                <a:spcPts val="0"/>
              </a:spcBef>
              <a:spcAft>
                <a:spcPts val="0"/>
              </a:spcAft>
              <a:buSzPts val="3200"/>
              <a:buNone/>
              <a:defRPr sz="3200"/>
            </a:lvl9pPr>
          </a:lstStyle>
          <a:p>
            <a:endParaRPr/>
          </a:p>
        </p:txBody>
      </p:sp>
      <p:pic>
        <p:nvPicPr>
          <p:cNvPr id="17" name="Google Shape;17;g35fe152e43b_0_87" title="leio-mclaren-FwdZYz0yc9g-unsplash.jpg"/>
          <p:cNvPicPr preferRelativeResize="0"/>
          <p:nvPr/>
        </p:nvPicPr>
        <p:blipFill rotWithShape="1">
          <a:blip r:embed="rId3">
            <a:alphaModFix/>
          </a:blip>
          <a:srcRect l="9280" t="2180" b="2179"/>
          <a:stretch/>
        </p:blipFill>
        <p:spPr>
          <a:xfrm>
            <a:off x="0" y="0"/>
            <a:ext cx="5202632" cy="6857999"/>
          </a:xfrm>
          <a:prstGeom prst="rect">
            <a:avLst/>
          </a:prstGeom>
          <a:noFill/>
          <a:ln>
            <a:noFill/>
          </a:ln>
        </p:spPr>
      </p:pic>
      <p:pic>
        <p:nvPicPr>
          <p:cNvPr id="18" name="Google Shape;18;g35fe152e43b_0_87" title="CIN.png"/>
          <p:cNvPicPr preferRelativeResize="0"/>
          <p:nvPr/>
        </p:nvPicPr>
        <p:blipFill rotWithShape="1">
          <a:blip r:embed="rId4">
            <a:alphaModFix/>
          </a:blip>
          <a:srcRect/>
          <a:stretch/>
        </p:blipFill>
        <p:spPr>
          <a:xfrm>
            <a:off x="360580" y="360833"/>
            <a:ext cx="1990987" cy="1132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in fin">
  <p:cSld name="CUSTOM_2_2_3">
    <p:bg>
      <p:bgPr>
        <a:solidFill>
          <a:schemeClr val="accent1"/>
        </a:solidFill>
        <a:effectLst/>
      </p:bgPr>
    </p:bg>
    <p:spTree>
      <p:nvGrpSpPr>
        <p:cNvPr id="1" name="Shape 58"/>
        <p:cNvGrpSpPr/>
        <p:nvPr/>
      </p:nvGrpSpPr>
      <p:grpSpPr>
        <a:xfrm>
          <a:off x="0" y="0"/>
          <a:ext cx="0" cy="0"/>
          <a:chOff x="0" y="0"/>
          <a:chExt cx="0" cy="0"/>
        </a:xfrm>
      </p:grpSpPr>
      <p:pic>
        <p:nvPicPr>
          <p:cNvPr id="59" name="Google Shape;59;g35fe152e43b_0_132" title="CIN.png"/>
          <p:cNvPicPr preferRelativeResize="0"/>
          <p:nvPr/>
        </p:nvPicPr>
        <p:blipFill rotWithShape="1">
          <a:blip r:embed="rId2">
            <a:alphaModFix/>
          </a:blip>
          <a:srcRect/>
          <a:stretch/>
        </p:blipFill>
        <p:spPr>
          <a:xfrm>
            <a:off x="360580" y="360833"/>
            <a:ext cx="1990987" cy="1132000"/>
          </a:xfrm>
          <a:prstGeom prst="rect">
            <a:avLst/>
          </a:prstGeom>
          <a:noFill/>
          <a:ln>
            <a:noFill/>
          </a:ln>
        </p:spPr>
      </p:pic>
      <p:pic>
        <p:nvPicPr>
          <p:cNvPr id="60" name="Google Shape;60;g35fe152e43b_0_132" title="image.png"/>
          <p:cNvPicPr preferRelativeResize="0"/>
          <p:nvPr/>
        </p:nvPicPr>
        <p:blipFill rotWithShape="1">
          <a:blip r:embed="rId3">
            <a:alphaModFix/>
          </a:blip>
          <a:srcRect/>
          <a:stretch/>
        </p:blipFill>
        <p:spPr>
          <a:xfrm>
            <a:off x="5859433" y="715533"/>
            <a:ext cx="7528935" cy="7528935"/>
          </a:xfrm>
          <a:prstGeom prst="rect">
            <a:avLst/>
          </a:prstGeom>
          <a:noFill/>
          <a:ln>
            <a:noFill/>
          </a:ln>
        </p:spPr>
      </p:pic>
      <p:sp>
        <p:nvSpPr>
          <p:cNvPr id="61" name="Google Shape;61;g35fe152e43b_0_132"/>
          <p:cNvSpPr txBox="1"/>
          <p:nvPr/>
        </p:nvSpPr>
        <p:spPr>
          <a:xfrm>
            <a:off x="906533" y="2909800"/>
            <a:ext cx="2798400" cy="10383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5300"/>
              <a:buFont typeface="Arial"/>
              <a:buNone/>
            </a:pPr>
            <a:r>
              <a:rPr lang="fr-FR" sz="5300" b="1" i="0" u="none" strike="noStrike" cap="none">
                <a:solidFill>
                  <a:schemeClr val="lt2"/>
                </a:solidFill>
                <a:latin typeface="Helvetica Neue"/>
                <a:ea typeface="Helvetica Neue"/>
                <a:cs typeface="Helvetica Neue"/>
                <a:sym typeface="Helvetica Neue"/>
              </a:rPr>
              <a:t>FIN</a:t>
            </a:r>
            <a:endParaRPr sz="5300" b="1" i="0" u="none" strike="noStrike" cap="none">
              <a:solidFill>
                <a:schemeClr val="lt2"/>
              </a:solidFill>
              <a:latin typeface="Helvetica Neue"/>
              <a:ea typeface="Helvetica Neue"/>
              <a:cs typeface="Helvetica Neue"/>
              <a:sym typeface="Helvetica Neue"/>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62"/>
        <p:cNvGrpSpPr/>
        <p:nvPr/>
      </p:nvGrpSpPr>
      <p:grpSpPr>
        <a:xfrm>
          <a:off x="0" y="0"/>
          <a:ext cx="0" cy="0"/>
          <a:chOff x="0" y="0"/>
          <a:chExt cx="0" cy="0"/>
        </a:xfrm>
      </p:grpSpPr>
      <p:sp>
        <p:nvSpPr>
          <p:cNvPr id="63" name="Google Shape;63;g35fe152e43b_0_14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Google Shape;64;g35fe152e43b_0_14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5" name="Google Shape;65;g35fe152e43b_0_14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mage">
  <p:cSld name="TITLE_AND_BODY_1">
    <p:spTree>
      <p:nvGrpSpPr>
        <p:cNvPr id="1" name="Shape 19"/>
        <p:cNvGrpSpPr/>
        <p:nvPr/>
      </p:nvGrpSpPr>
      <p:grpSpPr>
        <a:xfrm>
          <a:off x="0" y="0"/>
          <a:ext cx="0" cy="0"/>
          <a:chOff x="0" y="0"/>
          <a:chExt cx="0" cy="0"/>
        </a:xfrm>
      </p:grpSpPr>
      <p:sp>
        <p:nvSpPr>
          <p:cNvPr id="20" name="Google Shape;20;g35fe152e43b_0_112"/>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Clr>
                <a:schemeClr val="accent1"/>
              </a:buClr>
              <a:buSzPts val="3700"/>
              <a:buFont typeface="Helvetica Neue"/>
              <a:buNone/>
              <a:defRPr b="1">
                <a:solidFill>
                  <a:schemeClr val="accent1"/>
                </a:solidFill>
                <a:latin typeface="Helvetica Neue"/>
                <a:ea typeface="Helvetica Neue"/>
                <a:cs typeface="Helvetica Neue"/>
                <a:sym typeface="Helvetica Neu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1" name="Google Shape;21;g35fe152e43b_0_11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22" name="Google Shape;22;g35fe152e43b_0_112"/>
          <p:cNvSpPr/>
          <p:nvPr/>
        </p:nvSpPr>
        <p:spPr>
          <a:xfrm>
            <a:off x="0" y="1373146"/>
            <a:ext cx="4500900" cy="85200"/>
          </a:xfrm>
          <a:prstGeom prst="rect">
            <a:avLst/>
          </a:prstGeom>
          <a:gradFill>
            <a:gsLst>
              <a:gs pos="0">
                <a:srgbClr val="C22821"/>
              </a:gs>
              <a:gs pos="33000">
                <a:schemeClr val="accent2"/>
              </a:gs>
              <a:gs pos="67000">
                <a:schemeClr val="accent1"/>
              </a:gs>
              <a:gs pos="100000">
                <a:schemeClr val="lt1"/>
              </a:gs>
            </a:gsLst>
            <a:lin ang="0" scaled="0"/>
          </a:gra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3" name="Google Shape;23;g35fe152e43b_0_112"/>
          <p:cNvSpPr>
            <a:spLocks noGrp="1"/>
          </p:cNvSpPr>
          <p:nvPr>
            <p:ph type="pic" idx="2"/>
          </p:nvPr>
        </p:nvSpPr>
        <p:spPr>
          <a:xfrm>
            <a:off x="415567" y="2075800"/>
            <a:ext cx="11360700" cy="4243500"/>
          </a:xfrm>
          <a:prstGeom prst="rect">
            <a:avLst/>
          </a:prstGeom>
          <a:noFill/>
          <a:ln>
            <a:noFill/>
          </a:ln>
        </p:spPr>
        <p:txBody>
          <a:bodyPr/>
          <a:lstStyle/>
          <a:p>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rcalaire" type="secHead">
  <p:cSld name="SECTION_HEADER">
    <p:spTree>
      <p:nvGrpSpPr>
        <p:cNvPr id="1" name="Shape 24"/>
        <p:cNvGrpSpPr/>
        <p:nvPr/>
      </p:nvGrpSpPr>
      <p:grpSpPr>
        <a:xfrm>
          <a:off x="0" y="0"/>
          <a:ext cx="0" cy="0"/>
          <a:chOff x="0" y="0"/>
          <a:chExt cx="0" cy="0"/>
        </a:xfrm>
      </p:grpSpPr>
      <p:sp>
        <p:nvSpPr>
          <p:cNvPr id="25" name="Google Shape;25;g35fe152e43b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26" name="Google Shape;26;g35fe152e43b_0_97"/>
          <p:cNvSpPr txBox="1">
            <a:spLocks noGrp="1"/>
          </p:cNvSpPr>
          <p:nvPr>
            <p:ph type="title"/>
          </p:nvPr>
        </p:nvSpPr>
        <p:spPr>
          <a:xfrm>
            <a:off x="919667" y="2469933"/>
            <a:ext cx="8880900" cy="18984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Clr>
                <a:schemeClr val="accent1"/>
              </a:buClr>
              <a:buSzPts val="4500"/>
              <a:buFont typeface="Helvetica Neue"/>
              <a:buNone/>
              <a:defRPr sz="4500" b="1">
                <a:solidFill>
                  <a:schemeClr val="accent1"/>
                </a:solidFill>
                <a:latin typeface="Helvetica Neue"/>
                <a:ea typeface="Helvetica Neue"/>
                <a:cs typeface="Helvetica Neue"/>
                <a:sym typeface="Helvetica Neu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pic>
        <p:nvPicPr>
          <p:cNvPr id="27" name="Google Shape;27;g35fe152e43b_0_97" title="contrast=dark.png"/>
          <p:cNvPicPr preferRelativeResize="0"/>
          <p:nvPr/>
        </p:nvPicPr>
        <p:blipFill rotWithShape="1">
          <a:blip r:embed="rId2">
            <a:alphaModFix/>
          </a:blip>
          <a:srcRect/>
          <a:stretch/>
        </p:blipFill>
        <p:spPr>
          <a:xfrm>
            <a:off x="9800467" y="307300"/>
            <a:ext cx="2089366" cy="1187933"/>
          </a:xfrm>
          <a:prstGeom prst="rect">
            <a:avLst/>
          </a:prstGeom>
          <a:noFill/>
          <a:ln>
            <a:noFill/>
          </a:ln>
        </p:spPr>
      </p:pic>
      <p:sp>
        <p:nvSpPr>
          <p:cNvPr id="28" name="Google Shape;28;g35fe152e43b_0_97"/>
          <p:cNvSpPr/>
          <p:nvPr/>
        </p:nvSpPr>
        <p:spPr>
          <a:xfrm>
            <a:off x="100" y="4368400"/>
            <a:ext cx="12192000" cy="85200"/>
          </a:xfrm>
          <a:prstGeom prst="rect">
            <a:avLst/>
          </a:prstGeom>
          <a:gradFill>
            <a:gsLst>
              <a:gs pos="0">
                <a:srgbClr val="C22821"/>
              </a:gs>
              <a:gs pos="33000">
                <a:schemeClr val="accent2"/>
              </a:gs>
              <a:gs pos="67000">
                <a:schemeClr val="accent1"/>
              </a:gs>
              <a:gs pos="100000">
                <a:schemeClr val="lt1"/>
              </a:gs>
            </a:gsLst>
            <a:lin ang="0" scaled="0"/>
          </a:gra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e image horizontale">
  <p:cSld name="CUSTOM_2">
    <p:bg>
      <p:bgPr>
        <a:solidFill>
          <a:schemeClr val="lt1"/>
        </a:solidFill>
        <a:effectLst/>
      </p:bgPr>
    </p:bg>
    <p:spTree>
      <p:nvGrpSpPr>
        <p:cNvPr id="1" name="Shape 29"/>
        <p:cNvGrpSpPr/>
        <p:nvPr/>
      </p:nvGrpSpPr>
      <p:grpSpPr>
        <a:xfrm>
          <a:off x="0" y="0"/>
          <a:ext cx="0" cy="0"/>
          <a:chOff x="0" y="0"/>
          <a:chExt cx="0" cy="0"/>
        </a:xfrm>
      </p:grpSpPr>
      <p:sp>
        <p:nvSpPr>
          <p:cNvPr id="30" name="Google Shape;30;g35fe152e43b_0_123"/>
          <p:cNvSpPr txBox="1">
            <a:spLocks noGrp="1"/>
          </p:cNvSpPr>
          <p:nvPr>
            <p:ph type="title"/>
          </p:nvPr>
        </p:nvSpPr>
        <p:spPr>
          <a:xfrm>
            <a:off x="354000" y="409267"/>
            <a:ext cx="11430900" cy="14565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Clr>
                <a:schemeClr val="accent1"/>
              </a:buClr>
              <a:buSzPts val="4100"/>
              <a:buFont typeface="Helvetica Neue"/>
              <a:buNone/>
              <a:defRPr sz="4100" b="1">
                <a:solidFill>
                  <a:schemeClr val="accent1"/>
                </a:solidFill>
                <a:latin typeface="Helvetica Neue"/>
                <a:ea typeface="Helvetica Neue"/>
                <a:cs typeface="Helvetica Neue"/>
                <a:sym typeface="Helvetica Neue"/>
              </a:defRPr>
            </a:lvl1pPr>
            <a:lvl2pPr lvl="1" algn="ctr">
              <a:lnSpc>
                <a:spcPct val="100000"/>
              </a:lnSpc>
              <a:spcBef>
                <a:spcPts val="0"/>
              </a:spcBef>
              <a:spcAft>
                <a:spcPts val="0"/>
              </a:spcAft>
              <a:buSzPts val="5600"/>
              <a:buFont typeface="Helvetica Neue"/>
              <a:buNone/>
              <a:defRPr sz="5600" b="1">
                <a:latin typeface="Helvetica Neue"/>
                <a:ea typeface="Helvetica Neue"/>
                <a:cs typeface="Helvetica Neue"/>
                <a:sym typeface="Helvetica Neue"/>
              </a:defRPr>
            </a:lvl2pPr>
            <a:lvl3pPr lvl="2" algn="ctr">
              <a:lnSpc>
                <a:spcPct val="100000"/>
              </a:lnSpc>
              <a:spcBef>
                <a:spcPts val="0"/>
              </a:spcBef>
              <a:spcAft>
                <a:spcPts val="0"/>
              </a:spcAft>
              <a:buSzPts val="5600"/>
              <a:buFont typeface="Helvetica Neue"/>
              <a:buNone/>
              <a:defRPr sz="5600" b="1">
                <a:latin typeface="Helvetica Neue"/>
                <a:ea typeface="Helvetica Neue"/>
                <a:cs typeface="Helvetica Neue"/>
                <a:sym typeface="Helvetica Neue"/>
              </a:defRPr>
            </a:lvl3pPr>
            <a:lvl4pPr lvl="3" algn="ctr">
              <a:lnSpc>
                <a:spcPct val="100000"/>
              </a:lnSpc>
              <a:spcBef>
                <a:spcPts val="0"/>
              </a:spcBef>
              <a:spcAft>
                <a:spcPts val="0"/>
              </a:spcAft>
              <a:buSzPts val="5600"/>
              <a:buFont typeface="Helvetica Neue"/>
              <a:buNone/>
              <a:defRPr sz="5600" b="1">
                <a:latin typeface="Helvetica Neue"/>
                <a:ea typeface="Helvetica Neue"/>
                <a:cs typeface="Helvetica Neue"/>
                <a:sym typeface="Helvetica Neue"/>
              </a:defRPr>
            </a:lvl4pPr>
            <a:lvl5pPr lvl="4" algn="ctr">
              <a:lnSpc>
                <a:spcPct val="100000"/>
              </a:lnSpc>
              <a:spcBef>
                <a:spcPts val="0"/>
              </a:spcBef>
              <a:spcAft>
                <a:spcPts val="0"/>
              </a:spcAft>
              <a:buSzPts val="5600"/>
              <a:buFont typeface="Helvetica Neue"/>
              <a:buNone/>
              <a:defRPr sz="5600" b="1">
                <a:latin typeface="Helvetica Neue"/>
                <a:ea typeface="Helvetica Neue"/>
                <a:cs typeface="Helvetica Neue"/>
                <a:sym typeface="Helvetica Neue"/>
              </a:defRPr>
            </a:lvl5pPr>
            <a:lvl6pPr lvl="5" algn="ctr">
              <a:lnSpc>
                <a:spcPct val="100000"/>
              </a:lnSpc>
              <a:spcBef>
                <a:spcPts val="0"/>
              </a:spcBef>
              <a:spcAft>
                <a:spcPts val="0"/>
              </a:spcAft>
              <a:buSzPts val="5600"/>
              <a:buFont typeface="Helvetica Neue"/>
              <a:buNone/>
              <a:defRPr sz="5600" b="1">
                <a:latin typeface="Helvetica Neue"/>
                <a:ea typeface="Helvetica Neue"/>
                <a:cs typeface="Helvetica Neue"/>
                <a:sym typeface="Helvetica Neue"/>
              </a:defRPr>
            </a:lvl6pPr>
            <a:lvl7pPr lvl="6" algn="ctr">
              <a:lnSpc>
                <a:spcPct val="100000"/>
              </a:lnSpc>
              <a:spcBef>
                <a:spcPts val="0"/>
              </a:spcBef>
              <a:spcAft>
                <a:spcPts val="0"/>
              </a:spcAft>
              <a:buSzPts val="5600"/>
              <a:buFont typeface="Helvetica Neue"/>
              <a:buNone/>
              <a:defRPr sz="5600" b="1">
                <a:latin typeface="Helvetica Neue"/>
                <a:ea typeface="Helvetica Neue"/>
                <a:cs typeface="Helvetica Neue"/>
                <a:sym typeface="Helvetica Neue"/>
              </a:defRPr>
            </a:lvl7pPr>
            <a:lvl8pPr lvl="7" algn="ctr">
              <a:lnSpc>
                <a:spcPct val="100000"/>
              </a:lnSpc>
              <a:spcBef>
                <a:spcPts val="0"/>
              </a:spcBef>
              <a:spcAft>
                <a:spcPts val="0"/>
              </a:spcAft>
              <a:buSzPts val="5600"/>
              <a:buFont typeface="Helvetica Neue"/>
              <a:buNone/>
              <a:defRPr sz="5600" b="1">
                <a:latin typeface="Helvetica Neue"/>
                <a:ea typeface="Helvetica Neue"/>
                <a:cs typeface="Helvetica Neue"/>
                <a:sym typeface="Helvetica Neue"/>
              </a:defRPr>
            </a:lvl8pPr>
            <a:lvl9pPr lvl="8" algn="ctr">
              <a:lnSpc>
                <a:spcPct val="100000"/>
              </a:lnSpc>
              <a:spcBef>
                <a:spcPts val="0"/>
              </a:spcBef>
              <a:spcAft>
                <a:spcPts val="0"/>
              </a:spcAft>
              <a:buSzPts val="5600"/>
              <a:buFont typeface="Helvetica Neue"/>
              <a:buNone/>
              <a:defRPr sz="5600" b="1">
                <a:latin typeface="Helvetica Neue"/>
                <a:ea typeface="Helvetica Neue"/>
                <a:cs typeface="Helvetica Neue"/>
                <a:sym typeface="Helvetica Neue"/>
              </a:defRPr>
            </a:lvl9pPr>
          </a:lstStyle>
          <a:p>
            <a:endParaRPr/>
          </a:p>
        </p:txBody>
      </p:sp>
      <p:sp>
        <p:nvSpPr>
          <p:cNvPr id="31" name="Google Shape;31;g35fe152e43b_0_123"/>
          <p:cNvSpPr txBox="1">
            <a:spLocks noGrp="1"/>
          </p:cNvSpPr>
          <p:nvPr>
            <p:ph type="subTitle" idx="1"/>
          </p:nvPr>
        </p:nvSpPr>
        <p:spPr>
          <a:xfrm>
            <a:off x="354000" y="1865667"/>
            <a:ext cx="11430900" cy="1456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2800"/>
              <a:buFont typeface="Helvetica Neue"/>
              <a:buNone/>
              <a:defRPr sz="2800">
                <a:latin typeface="Helvetica Neue"/>
                <a:ea typeface="Helvetica Neue"/>
                <a:cs typeface="Helvetica Neue"/>
                <a:sym typeface="Helvetica Neue"/>
              </a:defRPr>
            </a:lvl1pPr>
            <a:lvl2pPr lvl="1" algn="l">
              <a:lnSpc>
                <a:spcPct val="100000"/>
              </a:lnSpc>
              <a:spcBef>
                <a:spcPts val="0"/>
              </a:spcBef>
              <a:spcAft>
                <a:spcPts val="0"/>
              </a:spcAft>
              <a:buSzPts val="2800"/>
              <a:buFont typeface="Helvetica Neue"/>
              <a:buNone/>
              <a:defRPr sz="2800">
                <a:latin typeface="Helvetica Neue"/>
                <a:ea typeface="Helvetica Neue"/>
                <a:cs typeface="Helvetica Neue"/>
                <a:sym typeface="Helvetica Neue"/>
              </a:defRPr>
            </a:lvl2pPr>
            <a:lvl3pPr lvl="2" algn="l">
              <a:lnSpc>
                <a:spcPct val="100000"/>
              </a:lnSpc>
              <a:spcBef>
                <a:spcPts val="0"/>
              </a:spcBef>
              <a:spcAft>
                <a:spcPts val="0"/>
              </a:spcAft>
              <a:buSzPts val="2800"/>
              <a:buFont typeface="Helvetica Neue"/>
              <a:buNone/>
              <a:defRPr sz="2800">
                <a:latin typeface="Helvetica Neue"/>
                <a:ea typeface="Helvetica Neue"/>
                <a:cs typeface="Helvetica Neue"/>
                <a:sym typeface="Helvetica Neue"/>
              </a:defRPr>
            </a:lvl3pPr>
            <a:lvl4pPr lvl="3" algn="l">
              <a:lnSpc>
                <a:spcPct val="100000"/>
              </a:lnSpc>
              <a:spcBef>
                <a:spcPts val="0"/>
              </a:spcBef>
              <a:spcAft>
                <a:spcPts val="0"/>
              </a:spcAft>
              <a:buSzPts val="2800"/>
              <a:buFont typeface="Helvetica Neue"/>
              <a:buNone/>
              <a:defRPr sz="2800">
                <a:latin typeface="Helvetica Neue"/>
                <a:ea typeface="Helvetica Neue"/>
                <a:cs typeface="Helvetica Neue"/>
                <a:sym typeface="Helvetica Neue"/>
              </a:defRPr>
            </a:lvl4pPr>
            <a:lvl5pPr lvl="4" algn="l">
              <a:lnSpc>
                <a:spcPct val="100000"/>
              </a:lnSpc>
              <a:spcBef>
                <a:spcPts val="0"/>
              </a:spcBef>
              <a:spcAft>
                <a:spcPts val="0"/>
              </a:spcAft>
              <a:buSzPts val="2800"/>
              <a:buFont typeface="Helvetica Neue"/>
              <a:buNone/>
              <a:defRPr sz="2800">
                <a:latin typeface="Helvetica Neue"/>
                <a:ea typeface="Helvetica Neue"/>
                <a:cs typeface="Helvetica Neue"/>
                <a:sym typeface="Helvetica Neue"/>
              </a:defRPr>
            </a:lvl5pPr>
            <a:lvl6pPr lvl="5" algn="l">
              <a:lnSpc>
                <a:spcPct val="100000"/>
              </a:lnSpc>
              <a:spcBef>
                <a:spcPts val="0"/>
              </a:spcBef>
              <a:spcAft>
                <a:spcPts val="0"/>
              </a:spcAft>
              <a:buSzPts val="2800"/>
              <a:buFont typeface="Helvetica Neue"/>
              <a:buNone/>
              <a:defRPr sz="2800">
                <a:latin typeface="Helvetica Neue"/>
                <a:ea typeface="Helvetica Neue"/>
                <a:cs typeface="Helvetica Neue"/>
                <a:sym typeface="Helvetica Neue"/>
              </a:defRPr>
            </a:lvl6pPr>
            <a:lvl7pPr lvl="6" algn="l">
              <a:lnSpc>
                <a:spcPct val="100000"/>
              </a:lnSpc>
              <a:spcBef>
                <a:spcPts val="0"/>
              </a:spcBef>
              <a:spcAft>
                <a:spcPts val="0"/>
              </a:spcAft>
              <a:buSzPts val="2800"/>
              <a:buFont typeface="Helvetica Neue"/>
              <a:buNone/>
              <a:defRPr sz="2800">
                <a:latin typeface="Helvetica Neue"/>
                <a:ea typeface="Helvetica Neue"/>
                <a:cs typeface="Helvetica Neue"/>
                <a:sym typeface="Helvetica Neue"/>
              </a:defRPr>
            </a:lvl7pPr>
            <a:lvl8pPr lvl="7" algn="l">
              <a:lnSpc>
                <a:spcPct val="100000"/>
              </a:lnSpc>
              <a:spcBef>
                <a:spcPts val="0"/>
              </a:spcBef>
              <a:spcAft>
                <a:spcPts val="0"/>
              </a:spcAft>
              <a:buSzPts val="2800"/>
              <a:buFont typeface="Helvetica Neue"/>
              <a:buNone/>
              <a:defRPr sz="2800">
                <a:latin typeface="Helvetica Neue"/>
                <a:ea typeface="Helvetica Neue"/>
                <a:cs typeface="Helvetica Neue"/>
                <a:sym typeface="Helvetica Neue"/>
              </a:defRPr>
            </a:lvl8pPr>
            <a:lvl9pPr lvl="8" algn="l">
              <a:lnSpc>
                <a:spcPct val="100000"/>
              </a:lnSpc>
              <a:spcBef>
                <a:spcPts val="0"/>
              </a:spcBef>
              <a:spcAft>
                <a:spcPts val="0"/>
              </a:spcAft>
              <a:buSzPts val="2800"/>
              <a:buFont typeface="Helvetica Neue"/>
              <a:buNone/>
              <a:defRPr sz="2800">
                <a:latin typeface="Helvetica Neue"/>
                <a:ea typeface="Helvetica Neue"/>
                <a:cs typeface="Helvetica Neue"/>
                <a:sym typeface="Helvetica Neue"/>
              </a:defRPr>
            </a:lvl9pPr>
          </a:lstStyle>
          <a:p>
            <a:endParaRPr/>
          </a:p>
        </p:txBody>
      </p:sp>
      <p:sp>
        <p:nvSpPr>
          <p:cNvPr id="32" name="Google Shape;32;g35fe152e43b_0_123"/>
          <p:cNvSpPr/>
          <p:nvPr/>
        </p:nvSpPr>
        <p:spPr>
          <a:xfrm rot="-5400000">
            <a:off x="6063150" y="-2515983"/>
            <a:ext cx="65700" cy="12192000"/>
          </a:xfrm>
          <a:prstGeom prst="rect">
            <a:avLst/>
          </a:prstGeom>
          <a:gradFill>
            <a:gsLst>
              <a:gs pos="0">
                <a:srgbClr val="C22821"/>
              </a:gs>
              <a:gs pos="33000">
                <a:schemeClr val="accent2"/>
              </a:gs>
              <a:gs pos="67000">
                <a:schemeClr val="accent1"/>
              </a:gs>
              <a:gs pos="100000">
                <a:schemeClr val="lt1"/>
              </a:gs>
            </a:gsLst>
            <a:lin ang="5400012"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g35fe152e43b_0_123"/>
          <p:cNvSpPr>
            <a:spLocks noGrp="1"/>
          </p:cNvSpPr>
          <p:nvPr>
            <p:ph type="pic" idx="2"/>
          </p:nvPr>
        </p:nvSpPr>
        <p:spPr>
          <a:xfrm>
            <a:off x="0" y="3612867"/>
            <a:ext cx="12192000" cy="32448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e" type="tx">
  <p:cSld name="TITLE_AND_BODY">
    <p:spTree>
      <p:nvGrpSpPr>
        <p:cNvPr id="1" name="Shape 34"/>
        <p:cNvGrpSpPr/>
        <p:nvPr/>
      </p:nvGrpSpPr>
      <p:grpSpPr>
        <a:xfrm>
          <a:off x="0" y="0"/>
          <a:ext cx="0" cy="0"/>
          <a:chOff x="0" y="0"/>
          <a:chExt cx="0" cy="0"/>
        </a:xfrm>
      </p:grpSpPr>
      <p:sp>
        <p:nvSpPr>
          <p:cNvPr id="35" name="Google Shape;35;g35fe152e43b_0_107"/>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Clr>
                <a:schemeClr val="accent1"/>
              </a:buClr>
              <a:buSzPts val="3700"/>
              <a:buFont typeface="Helvetica Neue"/>
              <a:buNone/>
              <a:defRPr b="1">
                <a:solidFill>
                  <a:schemeClr val="accent1"/>
                </a:solidFill>
                <a:latin typeface="Helvetica Neue"/>
                <a:ea typeface="Helvetica Neue"/>
                <a:cs typeface="Helvetica Neue"/>
                <a:sym typeface="Helvetica Neu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6" name="Google Shape;36;g35fe152e43b_0_107"/>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Font typeface="Helvetica Neue"/>
              <a:buChar char="●"/>
              <a:defRPr>
                <a:latin typeface="Helvetica Neue"/>
                <a:ea typeface="Helvetica Neue"/>
                <a:cs typeface="Helvetica Neue"/>
                <a:sym typeface="Helvetica Neue"/>
              </a:defRPr>
            </a:lvl1pPr>
            <a:lvl2pPr marL="914400" lvl="1" indent="-349250" algn="l">
              <a:lnSpc>
                <a:spcPct val="115000"/>
              </a:lnSpc>
              <a:spcBef>
                <a:spcPts val="0"/>
              </a:spcBef>
              <a:spcAft>
                <a:spcPts val="0"/>
              </a:spcAft>
              <a:buSzPts val="1900"/>
              <a:buFont typeface="Helvetica Neue"/>
              <a:buChar char="○"/>
              <a:defRPr>
                <a:latin typeface="Helvetica Neue"/>
                <a:ea typeface="Helvetica Neue"/>
                <a:cs typeface="Helvetica Neue"/>
                <a:sym typeface="Helvetica Neue"/>
              </a:defRPr>
            </a:lvl2pPr>
            <a:lvl3pPr marL="1371600" lvl="2" indent="-349250" algn="l">
              <a:lnSpc>
                <a:spcPct val="115000"/>
              </a:lnSpc>
              <a:spcBef>
                <a:spcPts val="0"/>
              </a:spcBef>
              <a:spcAft>
                <a:spcPts val="0"/>
              </a:spcAft>
              <a:buSzPts val="1900"/>
              <a:buFont typeface="Helvetica Neue"/>
              <a:buChar char="■"/>
              <a:defRPr>
                <a:latin typeface="Helvetica Neue"/>
                <a:ea typeface="Helvetica Neue"/>
                <a:cs typeface="Helvetica Neue"/>
                <a:sym typeface="Helvetica Neue"/>
              </a:defRPr>
            </a:lvl3pPr>
            <a:lvl4pPr marL="1828800" lvl="3" indent="-349250" algn="l">
              <a:lnSpc>
                <a:spcPct val="115000"/>
              </a:lnSpc>
              <a:spcBef>
                <a:spcPts val="0"/>
              </a:spcBef>
              <a:spcAft>
                <a:spcPts val="0"/>
              </a:spcAft>
              <a:buSzPts val="1900"/>
              <a:buFont typeface="Helvetica Neue"/>
              <a:buChar char="●"/>
              <a:defRPr>
                <a:latin typeface="Helvetica Neue"/>
                <a:ea typeface="Helvetica Neue"/>
                <a:cs typeface="Helvetica Neue"/>
                <a:sym typeface="Helvetica Neue"/>
              </a:defRPr>
            </a:lvl4pPr>
            <a:lvl5pPr marL="2286000" lvl="4" indent="-349250" algn="l">
              <a:lnSpc>
                <a:spcPct val="115000"/>
              </a:lnSpc>
              <a:spcBef>
                <a:spcPts val="0"/>
              </a:spcBef>
              <a:spcAft>
                <a:spcPts val="0"/>
              </a:spcAft>
              <a:buSzPts val="1900"/>
              <a:buFont typeface="Helvetica Neue"/>
              <a:buChar char="○"/>
              <a:defRPr>
                <a:latin typeface="Helvetica Neue"/>
                <a:ea typeface="Helvetica Neue"/>
                <a:cs typeface="Helvetica Neue"/>
                <a:sym typeface="Helvetica Neue"/>
              </a:defRPr>
            </a:lvl5pPr>
            <a:lvl6pPr marL="2743200" lvl="5" indent="-349250" algn="l">
              <a:lnSpc>
                <a:spcPct val="115000"/>
              </a:lnSpc>
              <a:spcBef>
                <a:spcPts val="0"/>
              </a:spcBef>
              <a:spcAft>
                <a:spcPts val="0"/>
              </a:spcAft>
              <a:buSzPts val="1900"/>
              <a:buFont typeface="Helvetica Neue"/>
              <a:buChar char="■"/>
              <a:defRPr>
                <a:latin typeface="Helvetica Neue"/>
                <a:ea typeface="Helvetica Neue"/>
                <a:cs typeface="Helvetica Neue"/>
                <a:sym typeface="Helvetica Neue"/>
              </a:defRPr>
            </a:lvl6pPr>
            <a:lvl7pPr marL="3200400" lvl="6" indent="-349250" algn="l">
              <a:lnSpc>
                <a:spcPct val="115000"/>
              </a:lnSpc>
              <a:spcBef>
                <a:spcPts val="0"/>
              </a:spcBef>
              <a:spcAft>
                <a:spcPts val="0"/>
              </a:spcAft>
              <a:buSzPts val="1900"/>
              <a:buFont typeface="Helvetica Neue"/>
              <a:buChar char="●"/>
              <a:defRPr>
                <a:latin typeface="Helvetica Neue"/>
                <a:ea typeface="Helvetica Neue"/>
                <a:cs typeface="Helvetica Neue"/>
                <a:sym typeface="Helvetica Neue"/>
              </a:defRPr>
            </a:lvl7pPr>
            <a:lvl8pPr marL="3657600" lvl="7" indent="-349250" algn="l">
              <a:lnSpc>
                <a:spcPct val="115000"/>
              </a:lnSpc>
              <a:spcBef>
                <a:spcPts val="0"/>
              </a:spcBef>
              <a:spcAft>
                <a:spcPts val="0"/>
              </a:spcAft>
              <a:buSzPts val="1900"/>
              <a:buFont typeface="Helvetica Neue"/>
              <a:buChar char="○"/>
              <a:defRPr>
                <a:latin typeface="Helvetica Neue"/>
                <a:ea typeface="Helvetica Neue"/>
                <a:cs typeface="Helvetica Neue"/>
                <a:sym typeface="Helvetica Neue"/>
              </a:defRPr>
            </a:lvl8pPr>
            <a:lvl9pPr marL="4114800" lvl="8" indent="-349250" algn="l">
              <a:lnSpc>
                <a:spcPct val="115000"/>
              </a:lnSpc>
              <a:spcBef>
                <a:spcPts val="0"/>
              </a:spcBef>
              <a:spcAft>
                <a:spcPts val="0"/>
              </a:spcAft>
              <a:buSzPts val="1900"/>
              <a:buFont typeface="Helvetica Neue"/>
              <a:buChar char="■"/>
              <a:defRPr>
                <a:latin typeface="Helvetica Neue"/>
                <a:ea typeface="Helvetica Neue"/>
                <a:cs typeface="Helvetica Neue"/>
                <a:sym typeface="Helvetica Neue"/>
              </a:defRPr>
            </a:lvl9pPr>
          </a:lstStyle>
          <a:p>
            <a:endParaRPr/>
          </a:p>
        </p:txBody>
      </p:sp>
      <p:sp>
        <p:nvSpPr>
          <p:cNvPr id="37" name="Google Shape;37;g35fe152e43b_0_10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38" name="Google Shape;38;g35fe152e43b_0_107"/>
          <p:cNvSpPr/>
          <p:nvPr/>
        </p:nvSpPr>
        <p:spPr>
          <a:xfrm>
            <a:off x="0" y="1373146"/>
            <a:ext cx="4500900" cy="85200"/>
          </a:xfrm>
          <a:prstGeom prst="rect">
            <a:avLst/>
          </a:prstGeom>
          <a:gradFill>
            <a:gsLst>
              <a:gs pos="0">
                <a:srgbClr val="C22821"/>
              </a:gs>
              <a:gs pos="33000">
                <a:schemeClr val="accent2"/>
              </a:gs>
              <a:gs pos="67000">
                <a:schemeClr val="accent1"/>
              </a:gs>
              <a:gs pos="100000">
                <a:schemeClr val="lt1"/>
              </a:gs>
            </a:gsLst>
            <a:lin ang="0" scaled="0"/>
          </a:gra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in personalisable">
  <p:cSld name="CUSTOM_2_2_2">
    <p:bg>
      <p:bgPr>
        <a:solidFill>
          <a:schemeClr val="accent1"/>
        </a:solidFill>
        <a:effectLst/>
      </p:bgPr>
    </p:bg>
    <p:spTree>
      <p:nvGrpSpPr>
        <p:cNvPr id="1" name="Shape 39"/>
        <p:cNvGrpSpPr/>
        <p:nvPr/>
      </p:nvGrpSpPr>
      <p:grpSpPr>
        <a:xfrm>
          <a:off x="0" y="0"/>
          <a:ext cx="0" cy="0"/>
          <a:chOff x="0" y="0"/>
          <a:chExt cx="0" cy="0"/>
        </a:xfrm>
      </p:grpSpPr>
      <p:sp>
        <p:nvSpPr>
          <p:cNvPr id="40" name="Google Shape;40;g35fe152e43b_0_136"/>
          <p:cNvSpPr txBox="1">
            <a:spLocks noGrp="1"/>
          </p:cNvSpPr>
          <p:nvPr>
            <p:ph type="title"/>
          </p:nvPr>
        </p:nvSpPr>
        <p:spPr>
          <a:xfrm>
            <a:off x="407067" y="2411400"/>
            <a:ext cx="5137200" cy="20352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Clr>
                <a:schemeClr val="lt1"/>
              </a:buClr>
              <a:buSzPts val="3700"/>
              <a:buFont typeface="Helvetica Neue"/>
              <a:buNone/>
              <a:defRPr b="1">
                <a:solidFill>
                  <a:schemeClr val="lt1"/>
                </a:solidFill>
                <a:latin typeface="Helvetica Neue"/>
                <a:ea typeface="Helvetica Neue"/>
                <a:cs typeface="Helvetica Neue"/>
                <a:sym typeface="Helvetica Neue"/>
              </a:defRPr>
            </a:lvl1pPr>
            <a:lvl2pPr lvl="1" algn="l">
              <a:lnSpc>
                <a:spcPct val="100000"/>
              </a:lnSpc>
              <a:spcBef>
                <a:spcPts val="0"/>
              </a:spcBef>
              <a:spcAft>
                <a:spcPts val="0"/>
              </a:spcAft>
              <a:buSzPts val="3700"/>
              <a:buFont typeface="Helvetica Neue"/>
              <a:buNone/>
              <a:defRPr b="1">
                <a:latin typeface="Helvetica Neue"/>
                <a:ea typeface="Helvetica Neue"/>
                <a:cs typeface="Helvetica Neue"/>
                <a:sym typeface="Helvetica Neue"/>
              </a:defRPr>
            </a:lvl2pPr>
            <a:lvl3pPr lvl="2" algn="l">
              <a:lnSpc>
                <a:spcPct val="100000"/>
              </a:lnSpc>
              <a:spcBef>
                <a:spcPts val="0"/>
              </a:spcBef>
              <a:spcAft>
                <a:spcPts val="0"/>
              </a:spcAft>
              <a:buSzPts val="3700"/>
              <a:buFont typeface="Helvetica Neue"/>
              <a:buNone/>
              <a:defRPr b="1">
                <a:latin typeface="Helvetica Neue"/>
                <a:ea typeface="Helvetica Neue"/>
                <a:cs typeface="Helvetica Neue"/>
                <a:sym typeface="Helvetica Neue"/>
              </a:defRPr>
            </a:lvl3pPr>
            <a:lvl4pPr lvl="3" algn="l">
              <a:lnSpc>
                <a:spcPct val="100000"/>
              </a:lnSpc>
              <a:spcBef>
                <a:spcPts val="0"/>
              </a:spcBef>
              <a:spcAft>
                <a:spcPts val="0"/>
              </a:spcAft>
              <a:buSzPts val="3700"/>
              <a:buFont typeface="Helvetica Neue"/>
              <a:buNone/>
              <a:defRPr b="1">
                <a:latin typeface="Helvetica Neue"/>
                <a:ea typeface="Helvetica Neue"/>
                <a:cs typeface="Helvetica Neue"/>
                <a:sym typeface="Helvetica Neue"/>
              </a:defRPr>
            </a:lvl4pPr>
            <a:lvl5pPr lvl="4" algn="l">
              <a:lnSpc>
                <a:spcPct val="100000"/>
              </a:lnSpc>
              <a:spcBef>
                <a:spcPts val="0"/>
              </a:spcBef>
              <a:spcAft>
                <a:spcPts val="0"/>
              </a:spcAft>
              <a:buSzPts val="3700"/>
              <a:buFont typeface="Helvetica Neue"/>
              <a:buNone/>
              <a:defRPr b="1">
                <a:latin typeface="Helvetica Neue"/>
                <a:ea typeface="Helvetica Neue"/>
                <a:cs typeface="Helvetica Neue"/>
                <a:sym typeface="Helvetica Neue"/>
              </a:defRPr>
            </a:lvl5pPr>
            <a:lvl6pPr lvl="5" algn="l">
              <a:lnSpc>
                <a:spcPct val="100000"/>
              </a:lnSpc>
              <a:spcBef>
                <a:spcPts val="0"/>
              </a:spcBef>
              <a:spcAft>
                <a:spcPts val="0"/>
              </a:spcAft>
              <a:buSzPts val="3700"/>
              <a:buFont typeface="Helvetica Neue"/>
              <a:buNone/>
              <a:defRPr b="1">
                <a:latin typeface="Helvetica Neue"/>
                <a:ea typeface="Helvetica Neue"/>
                <a:cs typeface="Helvetica Neue"/>
                <a:sym typeface="Helvetica Neue"/>
              </a:defRPr>
            </a:lvl6pPr>
            <a:lvl7pPr lvl="6" algn="l">
              <a:lnSpc>
                <a:spcPct val="100000"/>
              </a:lnSpc>
              <a:spcBef>
                <a:spcPts val="0"/>
              </a:spcBef>
              <a:spcAft>
                <a:spcPts val="0"/>
              </a:spcAft>
              <a:buSzPts val="3700"/>
              <a:buFont typeface="Helvetica Neue"/>
              <a:buNone/>
              <a:defRPr b="1">
                <a:latin typeface="Helvetica Neue"/>
                <a:ea typeface="Helvetica Neue"/>
                <a:cs typeface="Helvetica Neue"/>
                <a:sym typeface="Helvetica Neue"/>
              </a:defRPr>
            </a:lvl7pPr>
            <a:lvl8pPr lvl="7" algn="l">
              <a:lnSpc>
                <a:spcPct val="100000"/>
              </a:lnSpc>
              <a:spcBef>
                <a:spcPts val="0"/>
              </a:spcBef>
              <a:spcAft>
                <a:spcPts val="0"/>
              </a:spcAft>
              <a:buSzPts val="3700"/>
              <a:buFont typeface="Helvetica Neue"/>
              <a:buNone/>
              <a:defRPr b="1">
                <a:latin typeface="Helvetica Neue"/>
                <a:ea typeface="Helvetica Neue"/>
                <a:cs typeface="Helvetica Neue"/>
                <a:sym typeface="Helvetica Neue"/>
              </a:defRPr>
            </a:lvl8pPr>
            <a:lvl9pPr lvl="8" algn="l">
              <a:lnSpc>
                <a:spcPct val="100000"/>
              </a:lnSpc>
              <a:spcBef>
                <a:spcPts val="0"/>
              </a:spcBef>
              <a:spcAft>
                <a:spcPts val="0"/>
              </a:spcAft>
              <a:buSzPts val="3700"/>
              <a:buFont typeface="Helvetica Neue"/>
              <a:buNone/>
              <a:defRPr b="1">
                <a:latin typeface="Helvetica Neue"/>
                <a:ea typeface="Helvetica Neue"/>
                <a:cs typeface="Helvetica Neue"/>
                <a:sym typeface="Helvetica Neue"/>
              </a:defRPr>
            </a:lvl9pPr>
          </a:lstStyle>
          <a:p>
            <a:endParaRPr/>
          </a:p>
        </p:txBody>
      </p:sp>
      <p:pic>
        <p:nvPicPr>
          <p:cNvPr id="41" name="Google Shape;41;g35fe152e43b_0_136" title="CIN.png"/>
          <p:cNvPicPr preferRelativeResize="0"/>
          <p:nvPr/>
        </p:nvPicPr>
        <p:blipFill rotWithShape="1">
          <a:blip r:embed="rId2">
            <a:alphaModFix/>
          </a:blip>
          <a:srcRect/>
          <a:stretch/>
        </p:blipFill>
        <p:spPr>
          <a:xfrm>
            <a:off x="360580" y="360833"/>
            <a:ext cx="1990987" cy="1132000"/>
          </a:xfrm>
          <a:prstGeom prst="rect">
            <a:avLst/>
          </a:prstGeom>
          <a:noFill/>
          <a:ln>
            <a:noFill/>
          </a:ln>
        </p:spPr>
      </p:pic>
      <p:pic>
        <p:nvPicPr>
          <p:cNvPr id="42" name="Google Shape;42;g35fe152e43b_0_136" title="image.png"/>
          <p:cNvPicPr preferRelativeResize="0"/>
          <p:nvPr/>
        </p:nvPicPr>
        <p:blipFill rotWithShape="1">
          <a:blip r:embed="rId3">
            <a:alphaModFix/>
          </a:blip>
          <a:srcRect/>
          <a:stretch/>
        </p:blipFill>
        <p:spPr>
          <a:xfrm>
            <a:off x="5859433" y="715533"/>
            <a:ext cx="7528935" cy="752893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mmaire">
  <p:cSld name="CUSTOM">
    <p:spTree>
      <p:nvGrpSpPr>
        <p:cNvPr id="1" name="Shape 43"/>
        <p:cNvGrpSpPr/>
        <p:nvPr/>
      </p:nvGrpSpPr>
      <p:grpSpPr>
        <a:xfrm>
          <a:off x="0" y="0"/>
          <a:ext cx="0" cy="0"/>
          <a:chOff x="0" y="0"/>
          <a:chExt cx="0" cy="0"/>
        </a:xfrm>
      </p:grpSpPr>
      <p:sp>
        <p:nvSpPr>
          <p:cNvPr id="44" name="Google Shape;44;g35fe152e43b_0_102"/>
          <p:cNvSpPr txBox="1"/>
          <p:nvPr/>
        </p:nvSpPr>
        <p:spPr>
          <a:xfrm>
            <a:off x="433567" y="472967"/>
            <a:ext cx="4401300" cy="8541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3700"/>
              <a:buFont typeface="Arial"/>
              <a:buNone/>
            </a:pPr>
            <a:r>
              <a:rPr lang="fr-FR" sz="3700" b="1" i="0" u="none" strike="noStrike" cap="none">
                <a:solidFill>
                  <a:schemeClr val="accent1"/>
                </a:solidFill>
                <a:latin typeface="Arial"/>
                <a:ea typeface="Arial"/>
                <a:cs typeface="Arial"/>
                <a:sym typeface="Arial"/>
              </a:rPr>
              <a:t>Sommaire</a:t>
            </a:r>
            <a:endParaRPr sz="3700" b="1" i="0" u="none" strike="noStrike" cap="none">
              <a:solidFill>
                <a:schemeClr val="accent1"/>
              </a:solidFill>
              <a:latin typeface="Arial"/>
              <a:ea typeface="Arial"/>
              <a:cs typeface="Arial"/>
              <a:sym typeface="Arial"/>
            </a:endParaRPr>
          </a:p>
        </p:txBody>
      </p:sp>
      <p:sp>
        <p:nvSpPr>
          <p:cNvPr id="45" name="Google Shape;45;g35fe152e43b_0_102"/>
          <p:cNvSpPr/>
          <p:nvPr/>
        </p:nvSpPr>
        <p:spPr>
          <a:xfrm>
            <a:off x="0" y="1241767"/>
            <a:ext cx="4500900" cy="85200"/>
          </a:xfrm>
          <a:prstGeom prst="rect">
            <a:avLst/>
          </a:prstGeom>
          <a:gradFill>
            <a:gsLst>
              <a:gs pos="0">
                <a:srgbClr val="C22821"/>
              </a:gs>
              <a:gs pos="33000">
                <a:schemeClr val="accent2"/>
              </a:gs>
              <a:gs pos="67000">
                <a:schemeClr val="accent1"/>
              </a:gs>
              <a:gs pos="100000">
                <a:schemeClr val="lt1"/>
              </a:gs>
            </a:gsLst>
            <a:lin ang="0" scaled="0"/>
          </a:gra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pic>
        <p:nvPicPr>
          <p:cNvPr id="46" name="Google Shape;46;g35fe152e43b_0_102" title="CINCIRCLE.png"/>
          <p:cNvPicPr preferRelativeResize="0"/>
          <p:nvPr/>
        </p:nvPicPr>
        <p:blipFill rotWithShape="1">
          <a:blip r:embed="rId2">
            <a:alphaModFix/>
          </a:blip>
          <a:srcRect/>
          <a:stretch/>
        </p:blipFill>
        <p:spPr>
          <a:xfrm>
            <a:off x="7424119" y="1132234"/>
            <a:ext cx="4229267" cy="4593534"/>
          </a:xfrm>
          <a:prstGeom prst="rect">
            <a:avLst/>
          </a:prstGeom>
          <a:noFill/>
          <a:ln>
            <a:noFill/>
          </a:ln>
        </p:spPr>
      </p:pic>
      <p:sp>
        <p:nvSpPr>
          <p:cNvPr id="47" name="Google Shape;47;g35fe152e43b_0_102"/>
          <p:cNvSpPr txBox="1">
            <a:spLocks noGrp="1"/>
          </p:cNvSpPr>
          <p:nvPr>
            <p:ph type="body" idx="1"/>
          </p:nvPr>
        </p:nvSpPr>
        <p:spPr>
          <a:xfrm>
            <a:off x="433567" y="1707900"/>
            <a:ext cx="9669600" cy="458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Font typeface="Helvetica Neue"/>
              <a:buChar char="●"/>
              <a:defRPr>
                <a:latin typeface="Helvetica Neue"/>
                <a:ea typeface="Helvetica Neue"/>
                <a:cs typeface="Helvetica Neue"/>
                <a:sym typeface="Helvetica Neue"/>
              </a:defRPr>
            </a:lvl1pPr>
            <a:lvl2pPr marL="914400" lvl="1" indent="-349250" algn="l">
              <a:lnSpc>
                <a:spcPct val="115000"/>
              </a:lnSpc>
              <a:spcBef>
                <a:spcPts val="0"/>
              </a:spcBef>
              <a:spcAft>
                <a:spcPts val="0"/>
              </a:spcAft>
              <a:buSzPts val="1900"/>
              <a:buFont typeface="Helvetica Neue"/>
              <a:buChar char="○"/>
              <a:defRPr>
                <a:latin typeface="Helvetica Neue"/>
                <a:ea typeface="Helvetica Neue"/>
                <a:cs typeface="Helvetica Neue"/>
                <a:sym typeface="Helvetica Neue"/>
              </a:defRPr>
            </a:lvl2pPr>
            <a:lvl3pPr marL="1371600" lvl="2" indent="-349250" algn="l">
              <a:lnSpc>
                <a:spcPct val="115000"/>
              </a:lnSpc>
              <a:spcBef>
                <a:spcPts val="0"/>
              </a:spcBef>
              <a:spcAft>
                <a:spcPts val="0"/>
              </a:spcAft>
              <a:buSzPts val="1900"/>
              <a:buFont typeface="Helvetica Neue"/>
              <a:buChar char="■"/>
              <a:defRPr>
                <a:latin typeface="Helvetica Neue"/>
                <a:ea typeface="Helvetica Neue"/>
                <a:cs typeface="Helvetica Neue"/>
                <a:sym typeface="Helvetica Neue"/>
              </a:defRPr>
            </a:lvl3pPr>
            <a:lvl4pPr marL="1828800" lvl="3" indent="-349250" algn="l">
              <a:lnSpc>
                <a:spcPct val="115000"/>
              </a:lnSpc>
              <a:spcBef>
                <a:spcPts val="0"/>
              </a:spcBef>
              <a:spcAft>
                <a:spcPts val="0"/>
              </a:spcAft>
              <a:buSzPts val="1900"/>
              <a:buFont typeface="Helvetica Neue"/>
              <a:buChar char="●"/>
              <a:defRPr>
                <a:latin typeface="Helvetica Neue"/>
                <a:ea typeface="Helvetica Neue"/>
                <a:cs typeface="Helvetica Neue"/>
                <a:sym typeface="Helvetica Neue"/>
              </a:defRPr>
            </a:lvl4pPr>
            <a:lvl5pPr marL="2286000" lvl="4" indent="-349250" algn="l">
              <a:lnSpc>
                <a:spcPct val="115000"/>
              </a:lnSpc>
              <a:spcBef>
                <a:spcPts val="0"/>
              </a:spcBef>
              <a:spcAft>
                <a:spcPts val="0"/>
              </a:spcAft>
              <a:buSzPts val="1900"/>
              <a:buFont typeface="Helvetica Neue"/>
              <a:buChar char="○"/>
              <a:defRPr>
                <a:latin typeface="Helvetica Neue"/>
                <a:ea typeface="Helvetica Neue"/>
                <a:cs typeface="Helvetica Neue"/>
                <a:sym typeface="Helvetica Neue"/>
              </a:defRPr>
            </a:lvl5pPr>
            <a:lvl6pPr marL="2743200" lvl="5" indent="-349250" algn="l">
              <a:lnSpc>
                <a:spcPct val="115000"/>
              </a:lnSpc>
              <a:spcBef>
                <a:spcPts val="0"/>
              </a:spcBef>
              <a:spcAft>
                <a:spcPts val="0"/>
              </a:spcAft>
              <a:buSzPts val="1900"/>
              <a:buFont typeface="Helvetica Neue"/>
              <a:buChar char="■"/>
              <a:defRPr>
                <a:latin typeface="Helvetica Neue"/>
                <a:ea typeface="Helvetica Neue"/>
                <a:cs typeface="Helvetica Neue"/>
                <a:sym typeface="Helvetica Neue"/>
              </a:defRPr>
            </a:lvl6pPr>
            <a:lvl7pPr marL="3200400" lvl="6" indent="-349250" algn="l">
              <a:lnSpc>
                <a:spcPct val="115000"/>
              </a:lnSpc>
              <a:spcBef>
                <a:spcPts val="0"/>
              </a:spcBef>
              <a:spcAft>
                <a:spcPts val="0"/>
              </a:spcAft>
              <a:buSzPts val="1900"/>
              <a:buFont typeface="Helvetica Neue"/>
              <a:buChar char="●"/>
              <a:defRPr>
                <a:latin typeface="Helvetica Neue"/>
                <a:ea typeface="Helvetica Neue"/>
                <a:cs typeface="Helvetica Neue"/>
                <a:sym typeface="Helvetica Neue"/>
              </a:defRPr>
            </a:lvl7pPr>
            <a:lvl8pPr marL="3657600" lvl="7" indent="-349250" algn="l">
              <a:lnSpc>
                <a:spcPct val="115000"/>
              </a:lnSpc>
              <a:spcBef>
                <a:spcPts val="0"/>
              </a:spcBef>
              <a:spcAft>
                <a:spcPts val="0"/>
              </a:spcAft>
              <a:buSzPts val="1900"/>
              <a:buFont typeface="Helvetica Neue"/>
              <a:buChar char="○"/>
              <a:defRPr>
                <a:latin typeface="Helvetica Neue"/>
                <a:ea typeface="Helvetica Neue"/>
                <a:cs typeface="Helvetica Neue"/>
                <a:sym typeface="Helvetica Neue"/>
              </a:defRPr>
            </a:lvl8pPr>
            <a:lvl9pPr marL="4114800" lvl="8" indent="-349250" algn="l">
              <a:lnSpc>
                <a:spcPct val="115000"/>
              </a:lnSpc>
              <a:spcBef>
                <a:spcPts val="0"/>
              </a:spcBef>
              <a:spcAft>
                <a:spcPts val="0"/>
              </a:spcAft>
              <a:buSzPts val="1900"/>
              <a:buFont typeface="Helvetica Neue"/>
              <a:buChar char="■"/>
              <a:defRPr>
                <a:latin typeface="Helvetica Neue"/>
                <a:ea typeface="Helvetica Neue"/>
                <a:cs typeface="Helvetica Neue"/>
                <a:sym typeface="Helvetica Neu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e image verticale">
  <p:cSld name="SECTION_TITLE_AND_DESCRIPTION">
    <p:spTree>
      <p:nvGrpSpPr>
        <p:cNvPr id="1" name="Shape 48"/>
        <p:cNvGrpSpPr/>
        <p:nvPr/>
      </p:nvGrpSpPr>
      <p:grpSpPr>
        <a:xfrm>
          <a:off x="0" y="0"/>
          <a:ext cx="0" cy="0"/>
          <a:chOff x="0" y="0"/>
          <a:chExt cx="0" cy="0"/>
        </a:xfrm>
      </p:grpSpPr>
      <p:sp>
        <p:nvSpPr>
          <p:cNvPr id="49" name="Google Shape;49;g35fe152e43b_0_117"/>
          <p:cNvSpPr txBox="1">
            <a:spLocks noGrp="1"/>
          </p:cNvSpPr>
          <p:nvPr>
            <p:ph type="title"/>
          </p:nvPr>
        </p:nvSpPr>
        <p:spPr>
          <a:xfrm>
            <a:off x="354000" y="409267"/>
            <a:ext cx="5393700" cy="19764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Clr>
                <a:schemeClr val="accent1"/>
              </a:buClr>
              <a:buSzPts val="4100"/>
              <a:buFont typeface="Helvetica Neue"/>
              <a:buNone/>
              <a:defRPr sz="4100" b="1">
                <a:solidFill>
                  <a:schemeClr val="accent1"/>
                </a:solidFill>
                <a:latin typeface="Helvetica Neue"/>
                <a:ea typeface="Helvetica Neue"/>
                <a:cs typeface="Helvetica Neue"/>
                <a:sym typeface="Helvetica Neue"/>
              </a:defRPr>
            </a:lvl1pPr>
            <a:lvl2pPr lvl="1" algn="ctr">
              <a:lnSpc>
                <a:spcPct val="100000"/>
              </a:lnSpc>
              <a:spcBef>
                <a:spcPts val="0"/>
              </a:spcBef>
              <a:spcAft>
                <a:spcPts val="0"/>
              </a:spcAft>
              <a:buSzPts val="5600"/>
              <a:buFont typeface="Helvetica Neue"/>
              <a:buNone/>
              <a:defRPr sz="5600" b="1">
                <a:latin typeface="Helvetica Neue"/>
                <a:ea typeface="Helvetica Neue"/>
                <a:cs typeface="Helvetica Neue"/>
                <a:sym typeface="Helvetica Neue"/>
              </a:defRPr>
            </a:lvl2pPr>
            <a:lvl3pPr lvl="2" algn="ctr">
              <a:lnSpc>
                <a:spcPct val="100000"/>
              </a:lnSpc>
              <a:spcBef>
                <a:spcPts val="0"/>
              </a:spcBef>
              <a:spcAft>
                <a:spcPts val="0"/>
              </a:spcAft>
              <a:buSzPts val="5600"/>
              <a:buFont typeface="Helvetica Neue"/>
              <a:buNone/>
              <a:defRPr sz="5600" b="1">
                <a:latin typeface="Helvetica Neue"/>
                <a:ea typeface="Helvetica Neue"/>
                <a:cs typeface="Helvetica Neue"/>
                <a:sym typeface="Helvetica Neue"/>
              </a:defRPr>
            </a:lvl3pPr>
            <a:lvl4pPr lvl="3" algn="ctr">
              <a:lnSpc>
                <a:spcPct val="100000"/>
              </a:lnSpc>
              <a:spcBef>
                <a:spcPts val="0"/>
              </a:spcBef>
              <a:spcAft>
                <a:spcPts val="0"/>
              </a:spcAft>
              <a:buSzPts val="5600"/>
              <a:buFont typeface="Helvetica Neue"/>
              <a:buNone/>
              <a:defRPr sz="5600" b="1">
                <a:latin typeface="Helvetica Neue"/>
                <a:ea typeface="Helvetica Neue"/>
                <a:cs typeface="Helvetica Neue"/>
                <a:sym typeface="Helvetica Neue"/>
              </a:defRPr>
            </a:lvl4pPr>
            <a:lvl5pPr lvl="4" algn="ctr">
              <a:lnSpc>
                <a:spcPct val="100000"/>
              </a:lnSpc>
              <a:spcBef>
                <a:spcPts val="0"/>
              </a:spcBef>
              <a:spcAft>
                <a:spcPts val="0"/>
              </a:spcAft>
              <a:buSzPts val="5600"/>
              <a:buFont typeface="Helvetica Neue"/>
              <a:buNone/>
              <a:defRPr sz="5600" b="1">
                <a:latin typeface="Helvetica Neue"/>
                <a:ea typeface="Helvetica Neue"/>
                <a:cs typeface="Helvetica Neue"/>
                <a:sym typeface="Helvetica Neue"/>
              </a:defRPr>
            </a:lvl5pPr>
            <a:lvl6pPr lvl="5" algn="ctr">
              <a:lnSpc>
                <a:spcPct val="100000"/>
              </a:lnSpc>
              <a:spcBef>
                <a:spcPts val="0"/>
              </a:spcBef>
              <a:spcAft>
                <a:spcPts val="0"/>
              </a:spcAft>
              <a:buSzPts val="5600"/>
              <a:buFont typeface="Helvetica Neue"/>
              <a:buNone/>
              <a:defRPr sz="5600" b="1">
                <a:latin typeface="Helvetica Neue"/>
                <a:ea typeface="Helvetica Neue"/>
                <a:cs typeface="Helvetica Neue"/>
                <a:sym typeface="Helvetica Neue"/>
              </a:defRPr>
            </a:lvl6pPr>
            <a:lvl7pPr lvl="6" algn="ctr">
              <a:lnSpc>
                <a:spcPct val="100000"/>
              </a:lnSpc>
              <a:spcBef>
                <a:spcPts val="0"/>
              </a:spcBef>
              <a:spcAft>
                <a:spcPts val="0"/>
              </a:spcAft>
              <a:buSzPts val="5600"/>
              <a:buFont typeface="Helvetica Neue"/>
              <a:buNone/>
              <a:defRPr sz="5600" b="1">
                <a:latin typeface="Helvetica Neue"/>
                <a:ea typeface="Helvetica Neue"/>
                <a:cs typeface="Helvetica Neue"/>
                <a:sym typeface="Helvetica Neue"/>
              </a:defRPr>
            </a:lvl7pPr>
            <a:lvl8pPr lvl="7" algn="ctr">
              <a:lnSpc>
                <a:spcPct val="100000"/>
              </a:lnSpc>
              <a:spcBef>
                <a:spcPts val="0"/>
              </a:spcBef>
              <a:spcAft>
                <a:spcPts val="0"/>
              </a:spcAft>
              <a:buSzPts val="5600"/>
              <a:buFont typeface="Helvetica Neue"/>
              <a:buNone/>
              <a:defRPr sz="5600" b="1">
                <a:latin typeface="Helvetica Neue"/>
                <a:ea typeface="Helvetica Neue"/>
                <a:cs typeface="Helvetica Neue"/>
                <a:sym typeface="Helvetica Neue"/>
              </a:defRPr>
            </a:lvl8pPr>
            <a:lvl9pPr lvl="8" algn="ctr">
              <a:lnSpc>
                <a:spcPct val="100000"/>
              </a:lnSpc>
              <a:spcBef>
                <a:spcPts val="0"/>
              </a:spcBef>
              <a:spcAft>
                <a:spcPts val="0"/>
              </a:spcAft>
              <a:buSzPts val="5600"/>
              <a:buFont typeface="Helvetica Neue"/>
              <a:buNone/>
              <a:defRPr sz="5600" b="1">
                <a:latin typeface="Helvetica Neue"/>
                <a:ea typeface="Helvetica Neue"/>
                <a:cs typeface="Helvetica Neue"/>
                <a:sym typeface="Helvetica Neue"/>
              </a:defRPr>
            </a:lvl9pPr>
          </a:lstStyle>
          <a:p>
            <a:endParaRPr/>
          </a:p>
        </p:txBody>
      </p:sp>
      <p:sp>
        <p:nvSpPr>
          <p:cNvPr id="50" name="Google Shape;50;g35fe152e43b_0_117"/>
          <p:cNvSpPr txBox="1">
            <a:spLocks noGrp="1"/>
          </p:cNvSpPr>
          <p:nvPr>
            <p:ph type="subTitle" idx="1"/>
          </p:nvPr>
        </p:nvSpPr>
        <p:spPr>
          <a:xfrm>
            <a:off x="354000" y="2385667"/>
            <a:ext cx="5393700" cy="12273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2800"/>
              <a:buFont typeface="Helvetica Neue"/>
              <a:buNone/>
              <a:defRPr sz="2800">
                <a:latin typeface="Helvetica Neue"/>
                <a:ea typeface="Helvetica Neue"/>
                <a:cs typeface="Helvetica Neue"/>
                <a:sym typeface="Helvetica Neue"/>
              </a:defRPr>
            </a:lvl1pPr>
            <a:lvl2pPr lvl="1" algn="l">
              <a:lnSpc>
                <a:spcPct val="100000"/>
              </a:lnSpc>
              <a:spcBef>
                <a:spcPts val="0"/>
              </a:spcBef>
              <a:spcAft>
                <a:spcPts val="0"/>
              </a:spcAft>
              <a:buSzPts val="2800"/>
              <a:buFont typeface="Helvetica Neue"/>
              <a:buNone/>
              <a:defRPr sz="2800">
                <a:latin typeface="Helvetica Neue"/>
                <a:ea typeface="Helvetica Neue"/>
                <a:cs typeface="Helvetica Neue"/>
                <a:sym typeface="Helvetica Neue"/>
              </a:defRPr>
            </a:lvl2pPr>
            <a:lvl3pPr lvl="2" algn="l">
              <a:lnSpc>
                <a:spcPct val="100000"/>
              </a:lnSpc>
              <a:spcBef>
                <a:spcPts val="0"/>
              </a:spcBef>
              <a:spcAft>
                <a:spcPts val="0"/>
              </a:spcAft>
              <a:buSzPts val="2800"/>
              <a:buFont typeface="Helvetica Neue"/>
              <a:buNone/>
              <a:defRPr sz="2800">
                <a:latin typeface="Helvetica Neue"/>
                <a:ea typeface="Helvetica Neue"/>
                <a:cs typeface="Helvetica Neue"/>
                <a:sym typeface="Helvetica Neue"/>
              </a:defRPr>
            </a:lvl3pPr>
            <a:lvl4pPr lvl="3" algn="l">
              <a:lnSpc>
                <a:spcPct val="100000"/>
              </a:lnSpc>
              <a:spcBef>
                <a:spcPts val="0"/>
              </a:spcBef>
              <a:spcAft>
                <a:spcPts val="0"/>
              </a:spcAft>
              <a:buSzPts val="2800"/>
              <a:buFont typeface="Helvetica Neue"/>
              <a:buNone/>
              <a:defRPr sz="2800">
                <a:latin typeface="Helvetica Neue"/>
                <a:ea typeface="Helvetica Neue"/>
                <a:cs typeface="Helvetica Neue"/>
                <a:sym typeface="Helvetica Neue"/>
              </a:defRPr>
            </a:lvl4pPr>
            <a:lvl5pPr lvl="4" algn="l">
              <a:lnSpc>
                <a:spcPct val="100000"/>
              </a:lnSpc>
              <a:spcBef>
                <a:spcPts val="0"/>
              </a:spcBef>
              <a:spcAft>
                <a:spcPts val="0"/>
              </a:spcAft>
              <a:buSzPts val="2800"/>
              <a:buFont typeface="Helvetica Neue"/>
              <a:buNone/>
              <a:defRPr sz="2800">
                <a:latin typeface="Helvetica Neue"/>
                <a:ea typeface="Helvetica Neue"/>
                <a:cs typeface="Helvetica Neue"/>
                <a:sym typeface="Helvetica Neue"/>
              </a:defRPr>
            </a:lvl5pPr>
            <a:lvl6pPr lvl="5" algn="l">
              <a:lnSpc>
                <a:spcPct val="100000"/>
              </a:lnSpc>
              <a:spcBef>
                <a:spcPts val="0"/>
              </a:spcBef>
              <a:spcAft>
                <a:spcPts val="0"/>
              </a:spcAft>
              <a:buSzPts val="2800"/>
              <a:buFont typeface="Helvetica Neue"/>
              <a:buNone/>
              <a:defRPr sz="2800">
                <a:latin typeface="Helvetica Neue"/>
                <a:ea typeface="Helvetica Neue"/>
                <a:cs typeface="Helvetica Neue"/>
                <a:sym typeface="Helvetica Neue"/>
              </a:defRPr>
            </a:lvl6pPr>
            <a:lvl7pPr lvl="6" algn="l">
              <a:lnSpc>
                <a:spcPct val="100000"/>
              </a:lnSpc>
              <a:spcBef>
                <a:spcPts val="0"/>
              </a:spcBef>
              <a:spcAft>
                <a:spcPts val="0"/>
              </a:spcAft>
              <a:buSzPts val="2800"/>
              <a:buFont typeface="Helvetica Neue"/>
              <a:buNone/>
              <a:defRPr sz="2800">
                <a:latin typeface="Helvetica Neue"/>
                <a:ea typeface="Helvetica Neue"/>
                <a:cs typeface="Helvetica Neue"/>
                <a:sym typeface="Helvetica Neue"/>
              </a:defRPr>
            </a:lvl7pPr>
            <a:lvl8pPr lvl="7" algn="l">
              <a:lnSpc>
                <a:spcPct val="100000"/>
              </a:lnSpc>
              <a:spcBef>
                <a:spcPts val="0"/>
              </a:spcBef>
              <a:spcAft>
                <a:spcPts val="0"/>
              </a:spcAft>
              <a:buSzPts val="2800"/>
              <a:buFont typeface="Helvetica Neue"/>
              <a:buNone/>
              <a:defRPr sz="2800">
                <a:latin typeface="Helvetica Neue"/>
                <a:ea typeface="Helvetica Neue"/>
                <a:cs typeface="Helvetica Neue"/>
                <a:sym typeface="Helvetica Neue"/>
              </a:defRPr>
            </a:lvl8pPr>
            <a:lvl9pPr lvl="8" algn="l">
              <a:lnSpc>
                <a:spcPct val="100000"/>
              </a:lnSpc>
              <a:spcBef>
                <a:spcPts val="0"/>
              </a:spcBef>
              <a:spcAft>
                <a:spcPts val="0"/>
              </a:spcAft>
              <a:buSzPts val="2800"/>
              <a:buFont typeface="Helvetica Neue"/>
              <a:buNone/>
              <a:defRPr sz="2800">
                <a:latin typeface="Helvetica Neue"/>
                <a:ea typeface="Helvetica Neue"/>
                <a:cs typeface="Helvetica Neue"/>
                <a:sym typeface="Helvetica Neue"/>
              </a:defRPr>
            </a:lvl9pPr>
          </a:lstStyle>
          <a:p>
            <a:endParaRPr/>
          </a:p>
        </p:txBody>
      </p:sp>
      <p:sp>
        <p:nvSpPr>
          <p:cNvPr id="51" name="Google Shape;51;g35fe152e43b_0_11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52" name="Google Shape;52;g35fe152e43b_0_117"/>
          <p:cNvSpPr/>
          <p:nvPr/>
        </p:nvSpPr>
        <p:spPr>
          <a:xfrm>
            <a:off x="6096000" y="-167"/>
            <a:ext cx="65700" cy="6858000"/>
          </a:xfrm>
          <a:prstGeom prst="rect">
            <a:avLst/>
          </a:prstGeom>
          <a:gradFill>
            <a:gsLst>
              <a:gs pos="0">
                <a:srgbClr val="C22821"/>
              </a:gs>
              <a:gs pos="33000">
                <a:schemeClr val="accent2"/>
              </a:gs>
              <a:gs pos="67000">
                <a:schemeClr val="accent1"/>
              </a:gs>
              <a:gs pos="100000">
                <a:schemeClr val="lt1"/>
              </a:gs>
            </a:gsLst>
            <a:lin ang="5400012"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g35fe152e43b_0_117"/>
          <p:cNvSpPr>
            <a:spLocks noGrp="1"/>
          </p:cNvSpPr>
          <p:nvPr>
            <p:ph type="pic" idx="2"/>
          </p:nvPr>
        </p:nvSpPr>
        <p:spPr>
          <a:xfrm>
            <a:off x="6161600" y="-133"/>
            <a:ext cx="6030300" cy="6858000"/>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in merci">
  <p:cSld name="CUSTOM_2_2">
    <p:bg>
      <p:bgPr>
        <a:solidFill>
          <a:schemeClr val="accent1"/>
        </a:solidFill>
        <a:effectLst/>
      </p:bgPr>
    </p:bg>
    <p:spTree>
      <p:nvGrpSpPr>
        <p:cNvPr id="1" name="Shape 54"/>
        <p:cNvGrpSpPr/>
        <p:nvPr/>
      </p:nvGrpSpPr>
      <p:grpSpPr>
        <a:xfrm>
          <a:off x="0" y="0"/>
          <a:ext cx="0" cy="0"/>
          <a:chOff x="0" y="0"/>
          <a:chExt cx="0" cy="0"/>
        </a:xfrm>
      </p:grpSpPr>
      <p:pic>
        <p:nvPicPr>
          <p:cNvPr id="55" name="Google Shape;55;g35fe152e43b_0_128" title="CIN.png"/>
          <p:cNvPicPr preferRelativeResize="0"/>
          <p:nvPr/>
        </p:nvPicPr>
        <p:blipFill rotWithShape="1">
          <a:blip r:embed="rId2">
            <a:alphaModFix/>
          </a:blip>
          <a:srcRect/>
          <a:stretch/>
        </p:blipFill>
        <p:spPr>
          <a:xfrm>
            <a:off x="360580" y="360833"/>
            <a:ext cx="1990987" cy="1132000"/>
          </a:xfrm>
          <a:prstGeom prst="rect">
            <a:avLst/>
          </a:prstGeom>
          <a:noFill/>
          <a:ln>
            <a:noFill/>
          </a:ln>
        </p:spPr>
      </p:pic>
      <p:pic>
        <p:nvPicPr>
          <p:cNvPr id="56" name="Google Shape;56;g35fe152e43b_0_128" title="image.png"/>
          <p:cNvPicPr preferRelativeResize="0"/>
          <p:nvPr/>
        </p:nvPicPr>
        <p:blipFill rotWithShape="1">
          <a:blip r:embed="rId3">
            <a:alphaModFix/>
          </a:blip>
          <a:srcRect/>
          <a:stretch/>
        </p:blipFill>
        <p:spPr>
          <a:xfrm>
            <a:off x="5859433" y="715533"/>
            <a:ext cx="7528935" cy="7528935"/>
          </a:xfrm>
          <a:prstGeom prst="rect">
            <a:avLst/>
          </a:prstGeom>
          <a:noFill/>
          <a:ln>
            <a:noFill/>
          </a:ln>
        </p:spPr>
      </p:pic>
      <p:sp>
        <p:nvSpPr>
          <p:cNvPr id="57" name="Google Shape;57;g35fe152e43b_0_128"/>
          <p:cNvSpPr txBox="1"/>
          <p:nvPr/>
        </p:nvSpPr>
        <p:spPr>
          <a:xfrm>
            <a:off x="709467" y="2784600"/>
            <a:ext cx="2798400" cy="12888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6400"/>
              <a:buFont typeface="Arial"/>
              <a:buNone/>
            </a:pPr>
            <a:r>
              <a:rPr lang="fr-FR" sz="6400" b="1" i="0" u="none" strike="noStrike" cap="none">
                <a:solidFill>
                  <a:schemeClr val="lt2"/>
                </a:solidFill>
                <a:latin typeface="Helvetica Neue"/>
                <a:ea typeface="Helvetica Neue"/>
                <a:cs typeface="Helvetica Neue"/>
                <a:sym typeface="Helvetica Neue"/>
              </a:rPr>
              <a:t>Merci</a:t>
            </a:r>
            <a:endParaRPr sz="6400" b="1" i="0" u="none" strike="noStrike" cap="none">
              <a:solidFill>
                <a:schemeClr val="lt2"/>
              </a:solidFill>
              <a:latin typeface="Helvetica Neue"/>
              <a:ea typeface="Helvetica Neue"/>
              <a:cs typeface="Helvetica Neue"/>
              <a:sym typeface="Helvetica Neue"/>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g35fe152e43b_0_83"/>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7" name="Google Shape;7;g35fe152e43b_0_83"/>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8" name="Google Shape;8;g35fe152e43b_0_8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
          <p:cNvSpPr txBox="1">
            <a:spLocks noGrp="1"/>
          </p:cNvSpPr>
          <p:nvPr>
            <p:ph type="title"/>
          </p:nvPr>
        </p:nvSpPr>
        <p:spPr>
          <a:xfrm>
            <a:off x="5517933" y="1784400"/>
            <a:ext cx="6385200" cy="15600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ct val="133333"/>
              <a:buFont typeface="Play"/>
              <a:buNone/>
            </a:pPr>
            <a:r>
              <a:rPr lang="fr-FR" dirty="0"/>
              <a:t>Webinaire AES /SDS</a:t>
            </a:r>
            <a:endParaRPr dirty="0"/>
          </a:p>
          <a:p>
            <a:pPr marL="0" lvl="0" indent="0" algn="ctr" rtl="0">
              <a:lnSpc>
                <a:spcPct val="90000"/>
              </a:lnSpc>
              <a:spcBef>
                <a:spcPts val="0"/>
              </a:spcBef>
              <a:spcAft>
                <a:spcPts val="0"/>
              </a:spcAft>
              <a:buClr>
                <a:schemeClr val="dk1"/>
              </a:buClr>
              <a:buSzPct val="133333"/>
              <a:buFont typeface="Play"/>
              <a:buNone/>
            </a:pPr>
            <a:r>
              <a:rPr lang="fr-FR" dirty="0"/>
              <a:t>Douane /CIN</a:t>
            </a:r>
            <a:endParaRPr dirty="0"/>
          </a:p>
        </p:txBody>
      </p:sp>
      <p:sp>
        <p:nvSpPr>
          <p:cNvPr id="71" name="Google Shape;71;p1"/>
          <p:cNvSpPr txBox="1">
            <a:spLocks noGrp="1"/>
          </p:cNvSpPr>
          <p:nvPr>
            <p:ph type="title" idx="2"/>
          </p:nvPr>
        </p:nvSpPr>
        <p:spPr>
          <a:xfrm>
            <a:off x="5517933" y="4045600"/>
            <a:ext cx="6385200" cy="1131900"/>
          </a:xfrm>
          <a:prstGeom prst="rect">
            <a:avLst/>
          </a:prstGeom>
          <a:noFill/>
          <a:ln>
            <a:noFill/>
          </a:ln>
        </p:spPr>
        <p:txBody>
          <a:bodyPr spcFirstLastPara="1" wrap="square" lIns="121900" tIns="121900" rIns="121900" bIns="121900" anchor="t" anchorCtr="0">
            <a:normAutofit/>
          </a:bodyPr>
          <a:lstStyle/>
          <a:p>
            <a:pPr marL="0" lvl="0" indent="0" algn="ctr" rtl="0">
              <a:lnSpc>
                <a:spcPct val="100000"/>
              </a:lnSpc>
              <a:spcBef>
                <a:spcPts val="0"/>
              </a:spcBef>
              <a:spcAft>
                <a:spcPts val="0"/>
              </a:spcAft>
              <a:buSzPts val="3200"/>
              <a:buNone/>
            </a:pPr>
            <a:r>
              <a:rPr lang="fr-FR" sz="2400" dirty="0">
                <a:solidFill>
                  <a:schemeClr val="dk2"/>
                </a:solidFill>
              </a:rPr>
              <a:t>15 Janvier 2026</a:t>
            </a:r>
            <a:endParaRPr sz="2400" dirty="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g39e2b391626_0_184"/>
          <p:cNvSpPr txBox="1">
            <a:spLocks noGrp="1"/>
          </p:cNvSpPr>
          <p:nvPr>
            <p:ph type="title"/>
          </p:nvPr>
        </p:nvSpPr>
        <p:spPr>
          <a:xfrm>
            <a:off x="415600" y="1356867"/>
            <a:ext cx="11360700" cy="5103931"/>
          </a:xfrm>
          <a:prstGeom prst="rect">
            <a:avLst/>
          </a:prstGeom>
          <a:noFill/>
          <a:ln>
            <a:noFill/>
          </a:ln>
        </p:spPr>
        <p:txBody>
          <a:bodyPr spcFirstLastPara="1" wrap="square" lIns="121900" tIns="121900" rIns="121900" bIns="121900" anchor="t" anchorCtr="0">
            <a:normAutofit fontScale="90000"/>
          </a:bodyPr>
          <a:lstStyle/>
          <a:p>
            <a:pPr marL="88900" lvl="0">
              <a:lnSpc>
                <a:spcPct val="150000"/>
              </a:lnSpc>
              <a:buClr>
                <a:schemeClr val="dk2"/>
              </a:buClr>
              <a:buSzPts val="2200"/>
            </a:pPr>
            <a:r>
              <a:rPr lang="fr-FR" sz="2200" dirty="0">
                <a:solidFill>
                  <a:schemeClr val="dk2"/>
                </a:solidFill>
              </a:rPr>
              <a:t>Au niveau MRN : </a:t>
            </a:r>
            <a:br>
              <a:rPr lang="fr-FR" sz="2200" dirty="0">
                <a:solidFill>
                  <a:schemeClr val="dk2"/>
                </a:solidFill>
              </a:rPr>
            </a:br>
            <a:r>
              <a:rPr lang="fr-FR" sz="2200" dirty="0">
                <a:solidFill>
                  <a:schemeClr val="dk2"/>
                </a:solidFill>
              </a:rPr>
              <a:t>	- </a:t>
            </a:r>
            <a:r>
              <a:rPr lang="fr-FR" sz="2200" b="0" dirty="0">
                <a:solidFill>
                  <a:schemeClr val="dk2"/>
                </a:solidFill>
              </a:rPr>
              <a:t>Poids et nombre de colis à </a:t>
            </a:r>
            <a:r>
              <a:rPr lang="fr-FR" sz="2200" b="0" u="sng" dirty="0">
                <a:solidFill>
                  <a:schemeClr val="dk2"/>
                </a:solidFill>
              </a:rPr>
              <a:t>l’identique que la déclaration en Douane</a:t>
            </a:r>
            <a:br>
              <a:rPr lang="fr-FR" sz="2200" b="0" u="sng" dirty="0">
                <a:solidFill>
                  <a:schemeClr val="dk2"/>
                </a:solidFill>
              </a:rPr>
            </a:br>
            <a:r>
              <a:rPr lang="fr-FR" sz="2200" b="0" dirty="0">
                <a:solidFill>
                  <a:srgbClr val="FF0000"/>
                </a:solidFill>
              </a:rPr>
              <a:t>Les poids pesés en magasin ne sont pas les poids à renseigner au niveau des MRN, seul le poids de la déclaration en Douane est le poids officiel à donner au CIN</a:t>
            </a:r>
            <a:br>
              <a:rPr lang="fr-FR" sz="2200" dirty="0">
                <a:solidFill>
                  <a:schemeClr val="dk2"/>
                </a:solidFill>
              </a:rPr>
            </a:br>
            <a:br>
              <a:rPr lang="fr-FR" sz="2200" dirty="0">
                <a:solidFill>
                  <a:schemeClr val="dk2"/>
                </a:solidFill>
              </a:rPr>
            </a:br>
            <a:r>
              <a:rPr lang="fr-FR" sz="2200" dirty="0">
                <a:solidFill>
                  <a:schemeClr val="dk2"/>
                </a:solidFill>
              </a:rPr>
              <a:t>Au niveau LTA :</a:t>
            </a:r>
            <a:br>
              <a:rPr lang="fr-FR" sz="2200" dirty="0">
                <a:solidFill>
                  <a:schemeClr val="dk2"/>
                </a:solidFill>
              </a:rPr>
            </a:br>
            <a:r>
              <a:rPr lang="fr-FR" sz="2200" dirty="0">
                <a:solidFill>
                  <a:schemeClr val="dk2"/>
                </a:solidFill>
              </a:rPr>
              <a:t>	</a:t>
            </a:r>
            <a:r>
              <a:rPr lang="fr-FR" sz="2200" b="0" dirty="0">
                <a:solidFill>
                  <a:schemeClr val="dk2"/>
                </a:solidFill>
              </a:rPr>
              <a:t>- La quantité identique à celle déclarée sur la Master </a:t>
            </a:r>
            <a:r>
              <a:rPr lang="fr-FR" sz="2200" b="0" dirty="0" err="1">
                <a:solidFill>
                  <a:schemeClr val="dk2"/>
                </a:solidFill>
              </a:rPr>
              <a:t>Airwaybill</a:t>
            </a:r>
            <a:r>
              <a:rPr lang="fr-FR" sz="2200" b="0" dirty="0">
                <a:solidFill>
                  <a:schemeClr val="dk2"/>
                </a:solidFill>
              </a:rPr>
              <a:t> remise à la compagnie aérienne</a:t>
            </a:r>
            <a:endParaRPr sz="2200" b="0" dirty="0">
              <a:solidFill>
                <a:schemeClr val="dk2"/>
              </a:solidFill>
              <a:latin typeface="Helvetica Neue"/>
              <a:ea typeface="Helvetica Neue"/>
              <a:cs typeface="Helvetica Neue"/>
              <a:sym typeface="Helvetica Neue"/>
            </a:endParaRPr>
          </a:p>
          <a:p>
            <a:pPr marL="0" lvl="0" indent="0" algn="l" rtl="0">
              <a:lnSpc>
                <a:spcPct val="150000"/>
              </a:lnSpc>
              <a:spcBef>
                <a:spcPts val="0"/>
              </a:spcBef>
              <a:spcAft>
                <a:spcPts val="0"/>
              </a:spcAft>
              <a:buNone/>
            </a:pPr>
            <a:r>
              <a:rPr lang="fr-FR" sz="2200" b="0" dirty="0">
                <a:solidFill>
                  <a:srgbClr val="FF0000"/>
                </a:solidFill>
                <a:latin typeface="Helvetica Neue"/>
                <a:ea typeface="Helvetica Neue"/>
                <a:cs typeface="Helvetica Neue"/>
                <a:sym typeface="Helvetica Neue"/>
              </a:rPr>
              <a:t>Il n’y a aucune corrélation entre le nombre de colis MRN et la quantité indiquée sur la LTA.</a:t>
            </a:r>
            <a:br>
              <a:rPr lang="fr-FR" sz="2200" b="0" dirty="0">
                <a:solidFill>
                  <a:srgbClr val="FF0000"/>
                </a:solidFill>
                <a:latin typeface="Helvetica Neue"/>
                <a:ea typeface="Helvetica Neue"/>
                <a:cs typeface="Helvetica Neue"/>
                <a:sym typeface="Helvetica Neue"/>
              </a:rPr>
            </a:br>
            <a:r>
              <a:rPr lang="fr-FR" sz="2200" b="0" dirty="0">
                <a:solidFill>
                  <a:srgbClr val="FF0000"/>
                </a:solidFill>
                <a:latin typeface="Helvetica Neue"/>
                <a:ea typeface="Helvetica Neue"/>
                <a:cs typeface="Helvetica Neue"/>
                <a:sym typeface="Helvetica Neue"/>
              </a:rPr>
              <a:t>En cas de groupage, toujours vérifier que la quantité indiquée au niveau de la LTA est bien la quantité finale figurant sur la master </a:t>
            </a:r>
            <a:r>
              <a:rPr lang="fr-FR" sz="2200" b="0" dirty="0" err="1">
                <a:solidFill>
                  <a:srgbClr val="FF0000"/>
                </a:solidFill>
                <a:latin typeface="Helvetica Neue"/>
                <a:ea typeface="Helvetica Neue"/>
                <a:cs typeface="Helvetica Neue"/>
                <a:sym typeface="Helvetica Neue"/>
              </a:rPr>
              <a:t>airwaybill</a:t>
            </a:r>
            <a:r>
              <a:rPr lang="fr-FR" sz="2200" b="0" dirty="0">
                <a:solidFill>
                  <a:srgbClr val="FF0000"/>
                </a:solidFill>
                <a:latin typeface="Helvetica Neue"/>
                <a:ea typeface="Helvetica Neue"/>
                <a:cs typeface="Helvetica Neue"/>
                <a:sym typeface="Helvetica Neue"/>
              </a:rPr>
              <a:t>.</a:t>
            </a:r>
            <a:br>
              <a:rPr lang="fr-FR" sz="2200" dirty="0">
                <a:solidFill>
                  <a:srgbClr val="FF0000"/>
                </a:solidFill>
                <a:latin typeface="Helvetica Neue"/>
                <a:ea typeface="Helvetica Neue"/>
                <a:cs typeface="Helvetica Neue"/>
                <a:sym typeface="Helvetica Neue"/>
              </a:rPr>
            </a:br>
            <a:br>
              <a:rPr lang="fr-FR" sz="2200" dirty="0">
                <a:solidFill>
                  <a:srgbClr val="FF0000"/>
                </a:solidFill>
                <a:latin typeface="Helvetica Neue"/>
                <a:ea typeface="Helvetica Neue"/>
                <a:cs typeface="Helvetica Neue"/>
                <a:sym typeface="Helvetica Neue"/>
              </a:rPr>
            </a:br>
            <a:endParaRPr sz="2200" dirty="0">
              <a:solidFill>
                <a:srgbClr val="FF0000"/>
              </a:solidFill>
              <a:latin typeface="Helvetica Neue"/>
              <a:ea typeface="Helvetica Neue"/>
              <a:cs typeface="Helvetica Neue"/>
              <a:sym typeface="Helvetica Neue"/>
            </a:endParaRPr>
          </a:p>
        </p:txBody>
      </p:sp>
      <p:sp>
        <p:nvSpPr>
          <p:cNvPr id="143" name="Google Shape;143;g39e2b391626_0_18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fontScale="90000"/>
          </a:bodyPr>
          <a:lstStyle/>
          <a:p>
            <a:pPr lvl="0"/>
            <a:r>
              <a:rPr lang="fr-FR" dirty="0"/>
              <a:t>III. Données à fournir </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Google Shape;151;g39e2b391626_0_205"/>
          <p:cNvSpPr txBox="1">
            <a:spLocks noGrp="1"/>
          </p:cNvSpPr>
          <p:nvPr>
            <p:ph type="title"/>
          </p:nvPr>
        </p:nvSpPr>
        <p:spPr>
          <a:xfrm>
            <a:off x="415650" y="1754069"/>
            <a:ext cx="11360700" cy="4755300"/>
          </a:xfrm>
          <a:prstGeom prst="rect">
            <a:avLst/>
          </a:prstGeom>
          <a:noFill/>
          <a:ln>
            <a:noFill/>
          </a:ln>
        </p:spPr>
        <p:txBody>
          <a:bodyPr spcFirstLastPara="1" wrap="square" lIns="121900" tIns="121900" rIns="121900" bIns="121900" anchor="t" anchorCtr="0">
            <a:normAutofit/>
          </a:bodyPr>
          <a:lstStyle/>
          <a:p>
            <a:pPr marL="0" lvl="0" indent="0" algn="l" rtl="0">
              <a:lnSpc>
                <a:spcPct val="150000"/>
              </a:lnSpc>
              <a:spcBef>
                <a:spcPts val="0"/>
              </a:spcBef>
              <a:spcAft>
                <a:spcPts val="0"/>
              </a:spcAft>
              <a:buNone/>
            </a:pPr>
            <a:r>
              <a:rPr lang="fr-FR" sz="2200" b="0" dirty="0">
                <a:solidFill>
                  <a:schemeClr val="dk2"/>
                </a:solidFill>
                <a:latin typeface="Helvetica Neue"/>
                <a:ea typeface="Helvetica Neue"/>
                <a:cs typeface="Helvetica Neue"/>
                <a:sym typeface="Helvetica Neue"/>
              </a:rPr>
              <a:t>Si le CIN n’a pas reçu d’avis d’enregistrement ou que le poids/nombre de colis diffèrent de ce qui est indiqué sur l’avis d’enregistrement il faut alors :</a:t>
            </a:r>
            <a:br>
              <a:rPr lang="fr-FR" sz="2200" b="0" dirty="0">
                <a:solidFill>
                  <a:schemeClr val="dk2"/>
                </a:solidFill>
                <a:latin typeface="Helvetica Neue"/>
                <a:ea typeface="Helvetica Neue"/>
                <a:cs typeface="Helvetica Neue"/>
                <a:sym typeface="Helvetica Neue"/>
              </a:rPr>
            </a:br>
            <a:r>
              <a:rPr lang="fr-FR" sz="2200" b="0" dirty="0">
                <a:solidFill>
                  <a:schemeClr val="dk2"/>
                </a:solidFill>
                <a:latin typeface="Helvetica Neue"/>
                <a:ea typeface="Helvetica Neue"/>
                <a:cs typeface="Helvetica Neue"/>
                <a:sym typeface="Helvetica Neue"/>
              </a:rPr>
              <a:t>	- fournir les articles sur lesquels des poids ont été déclarés sur la déclaration en Douane </a:t>
            </a:r>
            <a:br>
              <a:rPr lang="fr-FR" sz="2200" b="0" dirty="0">
                <a:solidFill>
                  <a:schemeClr val="dk2"/>
                </a:solidFill>
                <a:latin typeface="Helvetica Neue"/>
                <a:ea typeface="Helvetica Neue"/>
                <a:cs typeface="Helvetica Neue"/>
                <a:sym typeface="Helvetica Neue"/>
              </a:rPr>
            </a:br>
            <a:r>
              <a:rPr lang="fr-FR" sz="2200" b="0" dirty="0">
                <a:solidFill>
                  <a:schemeClr val="dk2"/>
                </a:solidFill>
                <a:latin typeface="Helvetica Neue"/>
                <a:ea typeface="Helvetica Neue"/>
                <a:cs typeface="Helvetica Neue"/>
                <a:sym typeface="Helvetica Neue"/>
              </a:rPr>
              <a:t>	- les saisir dans le même ordre que sur la déclaration en Douane.</a:t>
            </a:r>
            <a:br>
              <a:rPr lang="fr-FR" sz="2200" dirty="0">
                <a:solidFill>
                  <a:schemeClr val="dk2"/>
                </a:solidFill>
                <a:latin typeface="Helvetica Neue"/>
                <a:ea typeface="Helvetica Neue"/>
                <a:cs typeface="Helvetica Neue"/>
                <a:sym typeface="Helvetica Neue"/>
              </a:rPr>
            </a:br>
            <a:endParaRPr sz="2200" dirty="0">
              <a:solidFill>
                <a:schemeClr val="dk2"/>
              </a:solidFill>
              <a:latin typeface="Helvetica Neue"/>
              <a:ea typeface="Helvetica Neue"/>
              <a:cs typeface="Helvetica Neue"/>
              <a:sym typeface="Helvetica Neue"/>
            </a:endParaRPr>
          </a:p>
        </p:txBody>
      </p:sp>
      <p:sp>
        <p:nvSpPr>
          <p:cNvPr id="152" name="Google Shape;152;g39e2b391626_0_20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fontScale="90000"/>
          </a:bodyPr>
          <a:lstStyle/>
          <a:p>
            <a:pPr lvl="0"/>
            <a:r>
              <a:rPr lang="fr-FR" dirty="0"/>
              <a:t>III. Données à fournir </a:t>
            </a:r>
          </a:p>
        </p:txBody>
      </p:sp>
      <p:sp>
        <p:nvSpPr>
          <p:cNvPr id="3" name="Titre 2">
            <a:extLst>
              <a:ext uri="{FF2B5EF4-FFF2-40B4-BE49-F238E27FC236}">
                <a16:creationId xmlns:a16="http://schemas.microsoft.com/office/drawing/2014/main" id="{D76FBEF6-EC6B-267E-B758-7076190D61F8}"/>
              </a:ext>
            </a:extLst>
          </p:cNvPr>
          <p:cNvSpPr>
            <a:spLocks noGrp="1"/>
          </p:cNvSpPr>
          <p:nvPr>
            <p:ph type="title"/>
          </p:nvPr>
        </p:nvSpPr>
        <p:spPr/>
        <p:txBody>
          <a:bodyPr>
            <a:normAutofit fontScale="90000"/>
          </a:bodyPr>
          <a:lstStyle/>
          <a:p>
            <a:r>
              <a:rPr lang="fr-FR"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A3A2F174-13DF-FF7E-1BDB-228EE73C7F55}"/>
            </a:ext>
          </a:extLst>
        </p:cNvPr>
        <p:cNvGrpSpPr/>
        <p:nvPr/>
      </p:nvGrpSpPr>
      <p:grpSpPr>
        <a:xfrm>
          <a:off x="0" y="0"/>
          <a:ext cx="0" cy="0"/>
          <a:chOff x="0" y="0"/>
          <a:chExt cx="0" cy="0"/>
        </a:xfrm>
      </p:grpSpPr>
      <p:sp>
        <p:nvSpPr>
          <p:cNvPr id="125" name="Google Shape;125;g39e2b391626_0_0">
            <a:extLst>
              <a:ext uri="{FF2B5EF4-FFF2-40B4-BE49-F238E27FC236}">
                <a16:creationId xmlns:a16="http://schemas.microsoft.com/office/drawing/2014/main" id="{CB65C371-77CC-EE42-277E-E3F489530A39}"/>
              </a:ext>
            </a:extLst>
          </p:cNvPr>
          <p:cNvSpPr txBox="1">
            <a:spLocks noGrp="1"/>
          </p:cNvSpPr>
          <p:nvPr>
            <p:ph type="title"/>
          </p:nvPr>
        </p:nvSpPr>
        <p:spPr>
          <a:xfrm>
            <a:off x="919667" y="2469933"/>
            <a:ext cx="8880900" cy="18984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None/>
            </a:pPr>
            <a:r>
              <a:rPr lang="fr-FR" dirty="0"/>
              <a:t>IV. Contrôle de cohérence</a:t>
            </a:r>
            <a:endParaRPr dirty="0"/>
          </a:p>
        </p:txBody>
      </p:sp>
    </p:spTree>
    <p:extLst>
      <p:ext uri="{BB962C8B-B14F-4D97-AF65-F5344CB8AC3E}">
        <p14:creationId xmlns:p14="http://schemas.microsoft.com/office/powerpoint/2010/main" val="1441187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6BE21903-1B51-89D4-E09A-1AB006C185A2}"/>
            </a:ext>
          </a:extLst>
        </p:cNvPr>
        <p:cNvGrpSpPr/>
        <p:nvPr/>
      </p:nvGrpSpPr>
      <p:grpSpPr>
        <a:xfrm>
          <a:off x="0" y="0"/>
          <a:ext cx="0" cy="0"/>
          <a:chOff x="0" y="0"/>
          <a:chExt cx="0" cy="0"/>
        </a:xfrm>
      </p:grpSpPr>
      <p:sp>
        <p:nvSpPr>
          <p:cNvPr id="151" name="Google Shape;151;g39e2b391626_0_205">
            <a:extLst>
              <a:ext uri="{FF2B5EF4-FFF2-40B4-BE49-F238E27FC236}">
                <a16:creationId xmlns:a16="http://schemas.microsoft.com/office/drawing/2014/main" id="{91A43456-0371-D68F-631B-D988D0AD48C2}"/>
              </a:ext>
            </a:extLst>
          </p:cNvPr>
          <p:cNvSpPr txBox="1">
            <a:spLocks noGrp="1"/>
          </p:cNvSpPr>
          <p:nvPr>
            <p:ph type="title"/>
          </p:nvPr>
        </p:nvSpPr>
        <p:spPr>
          <a:xfrm>
            <a:off x="0" y="1754069"/>
            <a:ext cx="12067822" cy="4755300"/>
          </a:xfrm>
          <a:prstGeom prst="rect">
            <a:avLst/>
          </a:prstGeom>
          <a:noFill/>
          <a:ln>
            <a:noFill/>
          </a:ln>
        </p:spPr>
        <p:txBody>
          <a:bodyPr spcFirstLastPara="1" wrap="square" lIns="121900" tIns="121900" rIns="121900" bIns="121900" anchor="t" anchorCtr="0">
            <a:normAutofit fontScale="90000"/>
          </a:bodyPr>
          <a:lstStyle/>
          <a:p>
            <a:pPr lvl="0">
              <a:lnSpc>
                <a:spcPct val="150000"/>
              </a:lnSpc>
            </a:pPr>
            <a:r>
              <a:rPr lang="fr-FR" sz="2200" dirty="0">
                <a:solidFill>
                  <a:schemeClr val="dk2"/>
                </a:solidFill>
                <a:latin typeface="Helvetica Neue"/>
                <a:ea typeface="Helvetica Neue"/>
                <a:cs typeface="Helvetica Neue"/>
                <a:sym typeface="Helvetica Neue"/>
              </a:rPr>
              <a:t>Sur la notification d’arrivée :</a:t>
            </a:r>
            <a:br>
              <a:rPr lang="fr-FR" sz="2200" dirty="0">
                <a:solidFill>
                  <a:schemeClr val="dk2"/>
                </a:solidFill>
                <a:latin typeface="Helvetica Neue"/>
                <a:ea typeface="Helvetica Neue"/>
                <a:cs typeface="Helvetica Neue"/>
                <a:sym typeface="Helvetica Neue"/>
              </a:rPr>
            </a:br>
            <a:r>
              <a:rPr lang="fr-FR" sz="2200" b="0" dirty="0">
                <a:solidFill>
                  <a:schemeClr val="dk2"/>
                </a:solidFill>
                <a:latin typeface="Helvetica Neue"/>
                <a:ea typeface="Helvetica Neue"/>
                <a:cs typeface="Helvetica Neue"/>
                <a:sym typeface="Helvetica Neue"/>
              </a:rPr>
              <a:t>    - Le CIN compare le poids et le nombre de colis renseignés à l’avis d’enregistrement</a:t>
            </a:r>
            <a:br>
              <a:rPr lang="fr-FR" sz="2200" b="0" dirty="0">
                <a:solidFill>
                  <a:schemeClr val="dk2"/>
                </a:solidFill>
                <a:latin typeface="Helvetica Neue"/>
                <a:ea typeface="Helvetica Neue"/>
                <a:cs typeface="Helvetica Neue"/>
                <a:sym typeface="Helvetica Neue"/>
              </a:rPr>
            </a:br>
            <a:r>
              <a:rPr lang="fr-FR" sz="2200" b="0" dirty="0">
                <a:solidFill>
                  <a:schemeClr val="dk2"/>
                </a:solidFill>
                <a:latin typeface="Helvetica Neue"/>
                <a:ea typeface="Helvetica Neue"/>
                <a:cs typeface="Helvetica Neue"/>
                <a:sym typeface="Helvetica Neue"/>
              </a:rPr>
              <a:t>    - La Douane vérifie le poids du MRN</a:t>
            </a:r>
            <a:br>
              <a:rPr lang="fr-FR" sz="2200" dirty="0">
                <a:solidFill>
                  <a:schemeClr val="dk2"/>
                </a:solidFill>
                <a:latin typeface="Helvetica Neue"/>
                <a:ea typeface="Helvetica Neue"/>
                <a:cs typeface="Helvetica Neue"/>
                <a:sym typeface="Helvetica Neue"/>
              </a:rPr>
            </a:br>
            <a:r>
              <a:rPr lang="fr-FR" sz="2200" dirty="0">
                <a:solidFill>
                  <a:schemeClr val="dk2"/>
                </a:solidFill>
              </a:rPr>
              <a:t>Sur la sortie de stockage :</a:t>
            </a:r>
            <a:br>
              <a:rPr lang="fr-FR" sz="2200" dirty="0">
                <a:solidFill>
                  <a:schemeClr val="dk2"/>
                </a:solidFill>
              </a:rPr>
            </a:br>
            <a:r>
              <a:rPr lang="fr-FR" sz="2200" b="0" dirty="0">
                <a:solidFill>
                  <a:schemeClr val="dk2"/>
                </a:solidFill>
              </a:rPr>
              <a:t>    - Le CIN envoie la sortie de stockage quand le nombre de pièces manifestées par la compagnie aérienne = la quantité indiquée au niveau de la LTA dans le CIN</a:t>
            </a:r>
            <a:br>
              <a:rPr lang="fr-FR" sz="2200" b="0" dirty="0">
                <a:solidFill>
                  <a:schemeClr val="dk2"/>
                </a:solidFill>
              </a:rPr>
            </a:br>
            <a:r>
              <a:rPr lang="fr-FR" sz="2200" b="0" dirty="0">
                <a:solidFill>
                  <a:schemeClr val="dk2"/>
                </a:solidFill>
              </a:rPr>
              <a:t>Le CIN envoie la liste des articles avec leur poids</a:t>
            </a:r>
            <a:br>
              <a:rPr lang="fr-FR" sz="2200" b="0" dirty="0">
                <a:solidFill>
                  <a:schemeClr val="dk2"/>
                </a:solidFill>
              </a:rPr>
            </a:br>
            <a:r>
              <a:rPr lang="fr-FR" sz="2200" b="0" dirty="0">
                <a:solidFill>
                  <a:schemeClr val="dk2"/>
                </a:solidFill>
              </a:rPr>
              <a:t>    - La douane vérifie le poids de chaque article ayant été déclaré avec un poids dans DELTA E</a:t>
            </a:r>
            <a:br>
              <a:rPr lang="fr-FR" sz="2200" b="0" dirty="0">
                <a:solidFill>
                  <a:schemeClr val="dk2"/>
                </a:solidFill>
              </a:rPr>
            </a:br>
            <a:r>
              <a:rPr lang="fr-FR" sz="2200" dirty="0">
                <a:solidFill>
                  <a:schemeClr val="dk2"/>
                </a:solidFill>
              </a:rPr>
              <a:t>Sur la demande de sortie effective :</a:t>
            </a:r>
            <a:br>
              <a:rPr lang="fr-FR" sz="2200" dirty="0">
                <a:solidFill>
                  <a:schemeClr val="dk2"/>
                </a:solidFill>
              </a:rPr>
            </a:br>
            <a:r>
              <a:rPr lang="fr-FR" sz="2200" b="0" dirty="0">
                <a:solidFill>
                  <a:schemeClr val="dk2"/>
                </a:solidFill>
              </a:rPr>
              <a:t>    - Vérification par la Douane de la chronologie entre mainlevée octroyée et la demande de sortie</a:t>
            </a:r>
            <a:endParaRPr sz="2200" b="0" dirty="0">
              <a:solidFill>
                <a:schemeClr val="dk2"/>
              </a:solidFill>
              <a:latin typeface="Helvetica Neue"/>
              <a:ea typeface="Helvetica Neue"/>
              <a:cs typeface="Helvetica Neue"/>
              <a:sym typeface="Helvetica Neue"/>
            </a:endParaRPr>
          </a:p>
        </p:txBody>
      </p:sp>
      <p:sp>
        <p:nvSpPr>
          <p:cNvPr id="152" name="Google Shape;152;g39e2b391626_0_205">
            <a:extLst>
              <a:ext uri="{FF2B5EF4-FFF2-40B4-BE49-F238E27FC236}">
                <a16:creationId xmlns:a16="http://schemas.microsoft.com/office/drawing/2014/main" id="{E3F40586-2B00-997E-39E2-7B3C8CC66031}"/>
              </a:ext>
            </a:extLst>
          </p:cNvPr>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fontScale="90000"/>
          </a:bodyPr>
          <a:lstStyle/>
          <a:p>
            <a:pPr lvl="0"/>
            <a:r>
              <a:rPr lang="fr-FR" dirty="0"/>
              <a:t>IV. Contrôle de cohérence</a:t>
            </a:r>
          </a:p>
        </p:txBody>
      </p:sp>
    </p:spTree>
    <p:extLst>
      <p:ext uri="{BB962C8B-B14F-4D97-AF65-F5344CB8AC3E}">
        <p14:creationId xmlns:p14="http://schemas.microsoft.com/office/powerpoint/2010/main" val="214071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98701CC5-61C5-F785-1C03-C664952D21FC}"/>
            </a:ext>
          </a:extLst>
        </p:cNvPr>
        <p:cNvGrpSpPr/>
        <p:nvPr/>
      </p:nvGrpSpPr>
      <p:grpSpPr>
        <a:xfrm>
          <a:off x="0" y="0"/>
          <a:ext cx="0" cy="0"/>
          <a:chOff x="0" y="0"/>
          <a:chExt cx="0" cy="0"/>
        </a:xfrm>
      </p:grpSpPr>
      <p:sp>
        <p:nvSpPr>
          <p:cNvPr id="125" name="Google Shape;125;g39e2b391626_0_0">
            <a:extLst>
              <a:ext uri="{FF2B5EF4-FFF2-40B4-BE49-F238E27FC236}">
                <a16:creationId xmlns:a16="http://schemas.microsoft.com/office/drawing/2014/main" id="{DE3A370B-930D-EC8B-13D7-86AE89F48F0A}"/>
              </a:ext>
            </a:extLst>
          </p:cNvPr>
          <p:cNvSpPr txBox="1">
            <a:spLocks noGrp="1"/>
          </p:cNvSpPr>
          <p:nvPr>
            <p:ph type="title"/>
          </p:nvPr>
        </p:nvSpPr>
        <p:spPr>
          <a:xfrm>
            <a:off x="919667" y="2469933"/>
            <a:ext cx="8880900" cy="18984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None/>
            </a:pPr>
            <a:r>
              <a:rPr lang="fr-FR" dirty="0"/>
              <a:t>V. Questions ?</a:t>
            </a:r>
            <a:endParaRPr dirty="0"/>
          </a:p>
        </p:txBody>
      </p:sp>
    </p:spTree>
    <p:extLst>
      <p:ext uri="{BB962C8B-B14F-4D97-AF65-F5344CB8AC3E}">
        <p14:creationId xmlns:p14="http://schemas.microsoft.com/office/powerpoint/2010/main" val="1636240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3612d6c3e5a_1_84"/>
          <p:cNvSpPr txBox="1">
            <a:spLocks noGrp="1"/>
          </p:cNvSpPr>
          <p:nvPr>
            <p:ph type="title"/>
          </p:nvPr>
        </p:nvSpPr>
        <p:spPr>
          <a:xfrm>
            <a:off x="407075" y="2411400"/>
            <a:ext cx="5696100" cy="27372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15000"/>
              </a:lnSpc>
              <a:spcBef>
                <a:spcPts val="0"/>
              </a:spcBef>
              <a:spcAft>
                <a:spcPts val="0"/>
              </a:spcAft>
              <a:buSzPct val="111111"/>
              <a:buNone/>
            </a:pPr>
            <a:r>
              <a:rPr lang="fr-FR"/>
              <a:t>Merci pour votre attention</a:t>
            </a:r>
            <a:endParaRPr/>
          </a:p>
          <a:p>
            <a:pPr marL="0" lvl="0" indent="0" algn="l" rtl="0">
              <a:lnSpc>
                <a:spcPct val="115000"/>
              </a:lnSpc>
              <a:spcBef>
                <a:spcPts val="0"/>
              </a:spcBef>
              <a:spcAft>
                <a:spcPts val="0"/>
              </a:spcAft>
              <a:buSzPct val="111111"/>
              <a:buNone/>
            </a:pPr>
            <a:endParaRPr/>
          </a:p>
          <a:p>
            <a:pPr marL="0" lvl="0" indent="0" algn="l" rtl="0">
              <a:lnSpc>
                <a:spcPct val="115000"/>
              </a:lnSpc>
              <a:spcBef>
                <a:spcPts val="0"/>
              </a:spcBef>
              <a:spcAft>
                <a:spcPts val="0"/>
              </a:spcAft>
              <a:buSzPct val="186868"/>
              <a:buNone/>
            </a:pPr>
            <a:r>
              <a:rPr lang="fr-FR" sz="2200"/>
              <a:t>Contacts : </a:t>
            </a:r>
            <a:endParaRPr sz="2200"/>
          </a:p>
          <a:p>
            <a:pPr marL="0" lvl="0" indent="457200" algn="l" rtl="0">
              <a:lnSpc>
                <a:spcPct val="115000"/>
              </a:lnSpc>
              <a:spcBef>
                <a:spcPts val="0"/>
              </a:spcBef>
              <a:spcAft>
                <a:spcPts val="0"/>
              </a:spcAft>
              <a:buSzPct val="186868"/>
              <a:buNone/>
            </a:pPr>
            <a:r>
              <a:rPr lang="fr-FR" sz="2200"/>
              <a:t>Mail : cin-support@cinfrance.fr </a:t>
            </a:r>
            <a:endParaRPr sz="2200"/>
          </a:p>
          <a:p>
            <a:pPr marL="0" lvl="0" indent="457200" algn="l" rtl="0">
              <a:lnSpc>
                <a:spcPct val="115000"/>
              </a:lnSpc>
              <a:spcBef>
                <a:spcPts val="0"/>
              </a:spcBef>
              <a:spcAft>
                <a:spcPts val="0"/>
              </a:spcAft>
              <a:buSzPct val="186868"/>
              <a:buNone/>
            </a:pPr>
            <a:r>
              <a:rPr lang="fr-FR" sz="2200"/>
              <a:t>Téléphone : 01 48 63 05 59</a:t>
            </a:r>
            <a:endParaRPr sz="2200"/>
          </a:p>
          <a:p>
            <a:pPr marL="0" lvl="0" indent="0" algn="l" rtl="0">
              <a:lnSpc>
                <a:spcPct val="115000"/>
              </a:lnSpc>
              <a:spcBef>
                <a:spcPts val="0"/>
              </a:spcBef>
              <a:spcAft>
                <a:spcPts val="0"/>
              </a:spcAft>
              <a:buSzPct val="111111"/>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2"/>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0000"/>
              </a:lnSpc>
              <a:spcBef>
                <a:spcPts val="0"/>
              </a:spcBef>
              <a:spcAft>
                <a:spcPts val="0"/>
              </a:spcAft>
              <a:buSzPct val="111111"/>
              <a:buNone/>
            </a:pPr>
            <a:r>
              <a:rPr lang="fr-FR"/>
              <a:t>Avant de commencer</a:t>
            </a:r>
            <a:endParaRPr/>
          </a:p>
        </p:txBody>
      </p:sp>
      <p:sp>
        <p:nvSpPr>
          <p:cNvPr id="77" name="Google Shape;77;p2"/>
          <p:cNvSpPr txBox="1">
            <a:spLocks noGrp="1"/>
          </p:cNvSpPr>
          <p:nvPr>
            <p:ph type="title"/>
          </p:nvPr>
        </p:nvSpPr>
        <p:spPr>
          <a:xfrm>
            <a:off x="415650" y="5178525"/>
            <a:ext cx="11360700" cy="1112700"/>
          </a:xfrm>
          <a:prstGeom prst="rect">
            <a:avLst/>
          </a:prstGeom>
          <a:noFill/>
          <a:ln>
            <a:noFill/>
          </a:ln>
        </p:spPr>
        <p:txBody>
          <a:bodyPr spcFirstLastPara="1" wrap="square" lIns="121900" tIns="121900" rIns="121900" bIns="121900" anchor="t" anchorCtr="0">
            <a:normAutofit/>
          </a:bodyPr>
          <a:lstStyle/>
          <a:p>
            <a:pPr marL="457200" lvl="0" indent="-381000" algn="l" rtl="0">
              <a:lnSpc>
                <a:spcPct val="100000"/>
              </a:lnSpc>
              <a:spcBef>
                <a:spcPts val="0"/>
              </a:spcBef>
              <a:spcAft>
                <a:spcPts val="0"/>
              </a:spcAft>
              <a:buClr>
                <a:schemeClr val="dk2"/>
              </a:buClr>
              <a:buSzPts val="2400"/>
              <a:buChar char="●"/>
            </a:pPr>
            <a:r>
              <a:rPr lang="fr-FR" sz="2400" b="0">
                <a:solidFill>
                  <a:schemeClr val="dk2"/>
                </a:solidFill>
              </a:rPr>
              <a:t>Ce diaporama vous sera envoyé à la fin de la présentation</a:t>
            </a:r>
            <a:endParaRPr sz="2400" b="0">
              <a:solidFill>
                <a:schemeClr val="dk2"/>
              </a:solidFill>
            </a:endParaRPr>
          </a:p>
        </p:txBody>
      </p:sp>
      <p:pic>
        <p:nvPicPr>
          <p:cNvPr id="78" name="Google Shape;78;p2" title="no-video.png"/>
          <p:cNvPicPr preferRelativeResize="0"/>
          <p:nvPr/>
        </p:nvPicPr>
        <p:blipFill rotWithShape="1">
          <a:blip r:embed="rId3">
            <a:alphaModFix/>
          </a:blip>
          <a:srcRect/>
          <a:stretch/>
        </p:blipFill>
        <p:spPr>
          <a:xfrm>
            <a:off x="9732475" y="1754075"/>
            <a:ext cx="1384724" cy="1384724"/>
          </a:xfrm>
          <a:prstGeom prst="rect">
            <a:avLst/>
          </a:prstGeom>
          <a:noFill/>
          <a:ln>
            <a:noFill/>
          </a:ln>
        </p:spPr>
      </p:pic>
      <p:pic>
        <p:nvPicPr>
          <p:cNvPr id="79" name="Google Shape;79;p2" title="mute.png"/>
          <p:cNvPicPr preferRelativeResize="0"/>
          <p:nvPr/>
        </p:nvPicPr>
        <p:blipFill rotWithShape="1">
          <a:blip r:embed="rId4">
            <a:alphaModFix/>
          </a:blip>
          <a:srcRect/>
          <a:stretch/>
        </p:blipFill>
        <p:spPr>
          <a:xfrm>
            <a:off x="8188250" y="1754075"/>
            <a:ext cx="1384724" cy="1384724"/>
          </a:xfrm>
          <a:prstGeom prst="rect">
            <a:avLst/>
          </a:prstGeom>
          <a:noFill/>
          <a:ln>
            <a:noFill/>
          </a:ln>
        </p:spPr>
      </p:pic>
      <p:pic>
        <p:nvPicPr>
          <p:cNvPr id="80" name="Google Shape;80;p2" title="chat.png"/>
          <p:cNvPicPr preferRelativeResize="0"/>
          <p:nvPr/>
        </p:nvPicPr>
        <p:blipFill rotWithShape="1">
          <a:blip r:embed="rId5">
            <a:alphaModFix/>
          </a:blip>
          <a:srcRect/>
          <a:stretch/>
        </p:blipFill>
        <p:spPr>
          <a:xfrm>
            <a:off x="894625" y="3388325"/>
            <a:ext cx="1312076" cy="1312076"/>
          </a:xfrm>
          <a:prstGeom prst="rect">
            <a:avLst/>
          </a:prstGeom>
          <a:noFill/>
          <a:ln>
            <a:noFill/>
          </a:ln>
        </p:spPr>
      </p:pic>
      <p:sp>
        <p:nvSpPr>
          <p:cNvPr id="81" name="Google Shape;81;p2"/>
          <p:cNvSpPr txBox="1">
            <a:spLocks noGrp="1"/>
          </p:cNvSpPr>
          <p:nvPr>
            <p:ph type="title"/>
          </p:nvPr>
        </p:nvSpPr>
        <p:spPr>
          <a:xfrm>
            <a:off x="3155575" y="3491575"/>
            <a:ext cx="7783200" cy="1312200"/>
          </a:xfrm>
          <a:prstGeom prst="rect">
            <a:avLst/>
          </a:prstGeom>
          <a:noFill/>
          <a:ln>
            <a:noFill/>
          </a:ln>
        </p:spPr>
        <p:txBody>
          <a:bodyPr spcFirstLastPara="1" wrap="square" lIns="121900" tIns="121900" rIns="121900" bIns="121900" anchor="t" anchorCtr="0">
            <a:noAutofit/>
          </a:bodyPr>
          <a:lstStyle/>
          <a:p>
            <a:pPr marL="457200" lvl="0" indent="-381000" algn="l" rtl="0">
              <a:lnSpc>
                <a:spcPct val="100000"/>
              </a:lnSpc>
              <a:spcBef>
                <a:spcPts val="0"/>
              </a:spcBef>
              <a:spcAft>
                <a:spcPts val="0"/>
              </a:spcAft>
              <a:buClr>
                <a:schemeClr val="dk2"/>
              </a:buClr>
              <a:buSzPts val="2400"/>
              <a:buChar char="●"/>
            </a:pPr>
            <a:r>
              <a:rPr lang="fr-FR" sz="2400" b="0">
                <a:solidFill>
                  <a:schemeClr val="dk2"/>
                </a:solidFill>
              </a:rPr>
              <a:t>Merci de poser vos questions dans le chat, </a:t>
            </a:r>
            <a:br>
              <a:rPr lang="fr-FR" sz="2400" b="0">
                <a:solidFill>
                  <a:schemeClr val="dk2"/>
                </a:solidFill>
              </a:rPr>
            </a:br>
            <a:r>
              <a:rPr lang="fr-FR" sz="2400" b="0">
                <a:solidFill>
                  <a:schemeClr val="dk2"/>
                </a:solidFill>
              </a:rPr>
              <a:t>nous essaierons d’y répondre à la fin de la présentation.</a:t>
            </a:r>
            <a:endParaRPr sz="2400" b="0">
              <a:solidFill>
                <a:schemeClr val="dk2"/>
              </a:solidFill>
            </a:endParaRPr>
          </a:p>
        </p:txBody>
      </p:sp>
      <p:sp>
        <p:nvSpPr>
          <p:cNvPr id="82" name="Google Shape;82;p2"/>
          <p:cNvSpPr txBox="1">
            <a:spLocks noGrp="1"/>
          </p:cNvSpPr>
          <p:nvPr>
            <p:ph type="title"/>
          </p:nvPr>
        </p:nvSpPr>
        <p:spPr>
          <a:xfrm>
            <a:off x="568050" y="2073513"/>
            <a:ext cx="11360700" cy="836700"/>
          </a:xfrm>
          <a:prstGeom prst="rect">
            <a:avLst/>
          </a:prstGeom>
          <a:noFill/>
          <a:ln>
            <a:noFill/>
          </a:ln>
        </p:spPr>
        <p:txBody>
          <a:bodyPr spcFirstLastPara="1" wrap="square" lIns="121900" tIns="121900" rIns="121900" bIns="121900" anchor="t" anchorCtr="0">
            <a:normAutofit/>
          </a:bodyPr>
          <a:lstStyle/>
          <a:p>
            <a:pPr marL="457200" lvl="0" indent="-381000" algn="l" rtl="0">
              <a:lnSpc>
                <a:spcPct val="100000"/>
              </a:lnSpc>
              <a:spcBef>
                <a:spcPts val="0"/>
              </a:spcBef>
              <a:spcAft>
                <a:spcPts val="0"/>
              </a:spcAft>
              <a:buClr>
                <a:schemeClr val="dk2"/>
              </a:buClr>
              <a:buSzPts val="2400"/>
              <a:buChar char="●"/>
            </a:pPr>
            <a:r>
              <a:rPr lang="fr-FR" sz="2400" b="0">
                <a:solidFill>
                  <a:schemeClr val="dk2"/>
                </a:solidFill>
              </a:rPr>
              <a:t>Merci de couper vos micros et votre caméra</a:t>
            </a:r>
            <a:endParaRPr sz="2400" b="0">
              <a:solidFill>
                <a:schemeClr val="dk2"/>
              </a:solidFill>
            </a:endParaRPr>
          </a:p>
        </p:txBody>
      </p:sp>
      <p:pic>
        <p:nvPicPr>
          <p:cNvPr id="84" name="Google Shape;84;p2" title="Capture d’écran 2025-06-05 à 15.50.53.png"/>
          <p:cNvPicPr preferRelativeResize="0"/>
          <p:nvPr/>
        </p:nvPicPr>
        <p:blipFill rotWithShape="1">
          <a:blip r:embed="rId6">
            <a:alphaModFix/>
          </a:blip>
          <a:srcRect t="714"/>
          <a:stretch/>
        </p:blipFill>
        <p:spPr>
          <a:xfrm>
            <a:off x="9621234" y="4957025"/>
            <a:ext cx="940741" cy="11126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3612d6c3e5a_0_11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0000"/>
              </a:lnSpc>
              <a:spcBef>
                <a:spcPts val="0"/>
              </a:spcBef>
              <a:spcAft>
                <a:spcPts val="0"/>
              </a:spcAft>
              <a:buSzPct val="111111"/>
              <a:buNone/>
            </a:pPr>
            <a:r>
              <a:rPr lang="fr-FR"/>
              <a:t>Sommaire</a:t>
            </a:r>
            <a:endParaRPr/>
          </a:p>
        </p:txBody>
      </p:sp>
      <p:pic>
        <p:nvPicPr>
          <p:cNvPr id="98" name="Google Shape;98;g3612d6c3e5a_0_115"/>
          <p:cNvPicPr preferRelativeResize="0"/>
          <p:nvPr/>
        </p:nvPicPr>
        <p:blipFill rotWithShape="1">
          <a:blip r:embed="rId3">
            <a:alphaModFix/>
          </a:blip>
          <a:srcRect/>
          <a:stretch/>
        </p:blipFill>
        <p:spPr>
          <a:xfrm rot="-2358633">
            <a:off x="-1296926" y="2005214"/>
            <a:ext cx="3479878" cy="3528872"/>
          </a:xfrm>
          <a:prstGeom prst="rect">
            <a:avLst/>
          </a:prstGeom>
          <a:noFill/>
          <a:ln>
            <a:noFill/>
          </a:ln>
        </p:spPr>
      </p:pic>
      <p:sp>
        <p:nvSpPr>
          <p:cNvPr id="100" name="Google Shape;100;g3612d6c3e5a_0_115"/>
          <p:cNvSpPr txBox="1">
            <a:spLocks noGrp="1"/>
          </p:cNvSpPr>
          <p:nvPr>
            <p:ph type="title"/>
          </p:nvPr>
        </p:nvSpPr>
        <p:spPr>
          <a:xfrm>
            <a:off x="2306525" y="1696575"/>
            <a:ext cx="3130500" cy="660000"/>
          </a:xfrm>
          <a:prstGeom prst="rect">
            <a:avLst/>
          </a:prstGeom>
          <a:noFill/>
          <a:ln>
            <a:noFill/>
          </a:ln>
        </p:spPr>
        <p:txBody>
          <a:bodyPr spcFirstLastPara="1" wrap="square" lIns="121900" tIns="121900" rIns="121900" bIns="121900" anchor="t" anchorCtr="0">
            <a:normAutofit fontScale="90000"/>
          </a:bodyPr>
          <a:lstStyle/>
          <a:p>
            <a:pPr marL="457200" lvl="0" indent="-381000" algn="l" rtl="0">
              <a:lnSpc>
                <a:spcPct val="115000"/>
              </a:lnSpc>
              <a:spcBef>
                <a:spcPts val="0"/>
              </a:spcBef>
              <a:spcAft>
                <a:spcPts val="0"/>
              </a:spcAft>
              <a:buClr>
                <a:schemeClr val="dk2"/>
              </a:buClr>
              <a:buSzPts val="2400"/>
              <a:buAutoNum type="romanUcPeriod"/>
            </a:pPr>
            <a:r>
              <a:rPr lang="fr-FR" sz="2400" b="0" dirty="0">
                <a:solidFill>
                  <a:schemeClr val="dk2"/>
                </a:solidFill>
              </a:rPr>
              <a:t>Stats</a:t>
            </a:r>
            <a:endParaRPr sz="2400" dirty="0">
              <a:solidFill>
                <a:schemeClr val="dk2"/>
              </a:solidFill>
              <a:latin typeface="Helvetica Neue"/>
              <a:ea typeface="Helvetica Neue"/>
              <a:cs typeface="Helvetica Neue"/>
              <a:sym typeface="Helvetica Neue"/>
            </a:endParaRPr>
          </a:p>
        </p:txBody>
      </p:sp>
      <p:sp>
        <p:nvSpPr>
          <p:cNvPr id="101" name="Google Shape;101;g3612d6c3e5a_0_115"/>
          <p:cNvSpPr txBox="1">
            <a:spLocks noGrp="1"/>
          </p:cNvSpPr>
          <p:nvPr>
            <p:ph type="title"/>
          </p:nvPr>
        </p:nvSpPr>
        <p:spPr>
          <a:xfrm>
            <a:off x="2893475" y="2564158"/>
            <a:ext cx="3130500" cy="6600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15000"/>
              </a:lnSpc>
              <a:spcBef>
                <a:spcPts val="0"/>
              </a:spcBef>
              <a:spcAft>
                <a:spcPts val="0"/>
              </a:spcAft>
              <a:buNone/>
            </a:pPr>
            <a:r>
              <a:rPr lang="fr-FR" sz="2400" b="0" dirty="0">
                <a:solidFill>
                  <a:schemeClr val="dk2"/>
                </a:solidFill>
              </a:rPr>
              <a:t>II. Rappel du process</a:t>
            </a:r>
            <a:endParaRPr sz="2400" dirty="0">
              <a:solidFill>
                <a:schemeClr val="dk2"/>
              </a:solidFill>
              <a:latin typeface="Helvetica Neue"/>
              <a:ea typeface="Helvetica Neue"/>
              <a:cs typeface="Helvetica Neue"/>
              <a:sym typeface="Helvetica Neue"/>
            </a:endParaRPr>
          </a:p>
        </p:txBody>
      </p:sp>
      <p:sp>
        <p:nvSpPr>
          <p:cNvPr id="102" name="Google Shape;102;g3612d6c3e5a_0_115"/>
          <p:cNvSpPr txBox="1">
            <a:spLocks noGrp="1"/>
          </p:cNvSpPr>
          <p:nvPr>
            <p:ph type="title"/>
          </p:nvPr>
        </p:nvSpPr>
        <p:spPr>
          <a:xfrm>
            <a:off x="3231200" y="3431740"/>
            <a:ext cx="4928100" cy="660000"/>
          </a:xfrm>
          <a:prstGeom prst="rect">
            <a:avLst/>
          </a:prstGeom>
          <a:noFill/>
          <a:ln>
            <a:noFill/>
          </a:ln>
        </p:spPr>
        <p:txBody>
          <a:bodyPr spcFirstLastPara="1" wrap="square" lIns="121900" tIns="121900" rIns="121900" bIns="121900" anchor="t" anchorCtr="0">
            <a:normAutofit fontScale="90000"/>
          </a:bodyPr>
          <a:lstStyle/>
          <a:p>
            <a:pPr lvl="0">
              <a:lnSpc>
                <a:spcPct val="115000"/>
              </a:lnSpc>
            </a:pPr>
            <a:r>
              <a:rPr lang="fr-FR" sz="2400" b="0" dirty="0">
                <a:solidFill>
                  <a:schemeClr val="dk2"/>
                </a:solidFill>
              </a:rPr>
              <a:t>III. Données à fournir</a:t>
            </a:r>
            <a:endParaRPr sz="2400" dirty="0">
              <a:solidFill>
                <a:schemeClr val="dk2"/>
              </a:solidFill>
              <a:latin typeface="Helvetica Neue"/>
              <a:ea typeface="Helvetica Neue"/>
              <a:cs typeface="Helvetica Neue"/>
              <a:sym typeface="Helvetica Neue"/>
            </a:endParaRPr>
          </a:p>
        </p:txBody>
      </p:sp>
      <p:sp>
        <p:nvSpPr>
          <p:cNvPr id="3" name="Titre 2">
            <a:extLst>
              <a:ext uri="{FF2B5EF4-FFF2-40B4-BE49-F238E27FC236}">
                <a16:creationId xmlns:a16="http://schemas.microsoft.com/office/drawing/2014/main" id="{4171FDB4-EC1A-D3E2-C3AD-DCFF37994B81}"/>
              </a:ext>
            </a:extLst>
          </p:cNvPr>
          <p:cNvSpPr>
            <a:spLocks noGrp="1"/>
          </p:cNvSpPr>
          <p:nvPr>
            <p:ph type="title"/>
          </p:nvPr>
        </p:nvSpPr>
        <p:spPr/>
        <p:txBody>
          <a:bodyPr>
            <a:normAutofit fontScale="90000"/>
          </a:bodyPr>
          <a:lstStyle/>
          <a:p>
            <a:endParaRPr lang="fr-FR"/>
          </a:p>
        </p:txBody>
      </p:sp>
      <p:sp>
        <p:nvSpPr>
          <p:cNvPr id="5" name="Titre 4">
            <a:extLst>
              <a:ext uri="{FF2B5EF4-FFF2-40B4-BE49-F238E27FC236}">
                <a16:creationId xmlns:a16="http://schemas.microsoft.com/office/drawing/2014/main" id="{AC67DC7D-6D02-0277-AF4F-F968249AF76F}"/>
              </a:ext>
            </a:extLst>
          </p:cNvPr>
          <p:cNvSpPr>
            <a:spLocks noGrp="1"/>
          </p:cNvSpPr>
          <p:nvPr>
            <p:ph type="title"/>
          </p:nvPr>
        </p:nvSpPr>
        <p:spPr/>
        <p:txBody>
          <a:bodyPr>
            <a:normAutofit fontScale="90000"/>
          </a:bodyPr>
          <a:lstStyle/>
          <a:p>
            <a:endParaRPr lang="fr-FR"/>
          </a:p>
        </p:txBody>
      </p:sp>
      <p:sp>
        <p:nvSpPr>
          <p:cNvPr id="7" name="Titre 6">
            <a:extLst>
              <a:ext uri="{FF2B5EF4-FFF2-40B4-BE49-F238E27FC236}">
                <a16:creationId xmlns:a16="http://schemas.microsoft.com/office/drawing/2014/main" id="{4F6A8A5B-73DA-6A15-C94A-44CFB4E77D78}"/>
              </a:ext>
            </a:extLst>
          </p:cNvPr>
          <p:cNvSpPr>
            <a:spLocks noGrp="1"/>
          </p:cNvSpPr>
          <p:nvPr>
            <p:ph type="title"/>
          </p:nvPr>
        </p:nvSpPr>
        <p:spPr/>
        <p:txBody>
          <a:bodyPr>
            <a:normAutofit fontScale="90000"/>
          </a:bodyPr>
          <a:lstStyle/>
          <a:p>
            <a:endParaRPr lang="fr-FR"/>
          </a:p>
        </p:txBody>
      </p:sp>
      <p:sp>
        <p:nvSpPr>
          <p:cNvPr id="8" name="Google Shape;102;g3612d6c3e5a_0_115">
            <a:extLst>
              <a:ext uri="{FF2B5EF4-FFF2-40B4-BE49-F238E27FC236}">
                <a16:creationId xmlns:a16="http://schemas.microsoft.com/office/drawing/2014/main" id="{3A0428FD-6D35-AA14-85B3-64E07C312470}"/>
              </a:ext>
            </a:extLst>
          </p:cNvPr>
          <p:cNvSpPr txBox="1">
            <a:spLocks/>
          </p:cNvSpPr>
          <p:nvPr/>
        </p:nvSpPr>
        <p:spPr>
          <a:xfrm>
            <a:off x="2972975" y="4259329"/>
            <a:ext cx="4928100" cy="660000"/>
          </a:xfrm>
          <a:prstGeom prst="rect">
            <a:avLst/>
          </a:prstGeom>
          <a:noFill/>
          <a:ln>
            <a:noFill/>
          </a:ln>
        </p:spPr>
        <p:txBody>
          <a:bodyPr spcFirstLastPara="1" wrap="square" lIns="121900" tIns="121900" rIns="121900" bIns="121900"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700"/>
              <a:buFont typeface="Helvetica Neue"/>
              <a:buNone/>
              <a:defRPr sz="3700" b="1" i="0" u="none" strike="noStrike" cap="none">
                <a:solidFill>
                  <a:schemeClr val="accent1"/>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pPr>
              <a:lnSpc>
                <a:spcPct val="115000"/>
              </a:lnSpc>
            </a:pPr>
            <a:r>
              <a:rPr lang="fr-FR" sz="2400" b="0" dirty="0">
                <a:solidFill>
                  <a:schemeClr val="dk2"/>
                </a:solidFill>
              </a:rPr>
              <a:t>IV. Contrôle de cohérence</a:t>
            </a:r>
            <a:endParaRPr lang="fr-FR" sz="2400" dirty="0">
              <a:solidFill>
                <a:schemeClr val="dk2"/>
              </a:solidFill>
            </a:endParaRPr>
          </a:p>
        </p:txBody>
      </p:sp>
      <p:sp>
        <p:nvSpPr>
          <p:cNvPr id="9" name="Google Shape;102;g3612d6c3e5a_0_115">
            <a:extLst>
              <a:ext uri="{FF2B5EF4-FFF2-40B4-BE49-F238E27FC236}">
                <a16:creationId xmlns:a16="http://schemas.microsoft.com/office/drawing/2014/main" id="{48679B5F-60ED-8EAC-D348-59DD58000CBA}"/>
              </a:ext>
            </a:extLst>
          </p:cNvPr>
          <p:cNvSpPr txBox="1">
            <a:spLocks/>
          </p:cNvSpPr>
          <p:nvPr/>
        </p:nvSpPr>
        <p:spPr>
          <a:xfrm>
            <a:off x="2306525" y="4969031"/>
            <a:ext cx="4928100" cy="660000"/>
          </a:xfrm>
          <a:prstGeom prst="rect">
            <a:avLst/>
          </a:prstGeom>
          <a:noFill/>
          <a:ln>
            <a:noFill/>
          </a:ln>
        </p:spPr>
        <p:txBody>
          <a:bodyPr spcFirstLastPara="1" wrap="square" lIns="121900" tIns="121900" rIns="121900" bIns="121900"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700"/>
              <a:buFont typeface="Helvetica Neue"/>
              <a:buNone/>
              <a:defRPr sz="3700" b="1" i="0" u="none" strike="noStrike" cap="none">
                <a:solidFill>
                  <a:schemeClr val="accent1"/>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pPr>
              <a:lnSpc>
                <a:spcPct val="115000"/>
              </a:lnSpc>
            </a:pPr>
            <a:r>
              <a:rPr lang="fr-FR" sz="2400" b="0" dirty="0">
                <a:solidFill>
                  <a:schemeClr val="dk2"/>
                </a:solidFill>
              </a:rPr>
              <a:t>V. Questions ?</a:t>
            </a:r>
            <a:endParaRPr lang="fr-FR" sz="2400" dirty="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3612d6c3e5a_0_93"/>
          <p:cNvSpPr txBox="1">
            <a:spLocks noGrp="1"/>
          </p:cNvSpPr>
          <p:nvPr>
            <p:ph type="title"/>
          </p:nvPr>
        </p:nvSpPr>
        <p:spPr>
          <a:xfrm>
            <a:off x="919667" y="2469933"/>
            <a:ext cx="8880900" cy="1898400"/>
          </a:xfrm>
          <a:prstGeom prst="rect">
            <a:avLst/>
          </a:prstGeom>
          <a:noFill/>
          <a:ln>
            <a:noFill/>
          </a:ln>
        </p:spPr>
        <p:txBody>
          <a:bodyPr spcFirstLastPara="1" wrap="square" lIns="121900" tIns="121900" rIns="121900" bIns="121900" anchor="t" anchorCtr="0">
            <a:normAutofit/>
          </a:bodyPr>
          <a:lstStyle/>
          <a:p>
            <a:pPr marL="457200" lvl="0" indent="-457200" algn="l" rtl="0">
              <a:lnSpc>
                <a:spcPct val="100000"/>
              </a:lnSpc>
              <a:spcBef>
                <a:spcPts val="0"/>
              </a:spcBef>
              <a:spcAft>
                <a:spcPts val="0"/>
              </a:spcAft>
              <a:buSzPts val="4500"/>
              <a:buAutoNum type="romanUcPeriod"/>
            </a:pPr>
            <a:r>
              <a:rPr lang="fr-FR" dirty="0"/>
              <a:t>Stats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a:extLst>
            <a:ext uri="{FF2B5EF4-FFF2-40B4-BE49-F238E27FC236}">
              <a16:creationId xmlns:a16="http://schemas.microsoft.com/office/drawing/2014/main" id="{4A36E210-1600-A0C6-094D-4C391448DCCD}"/>
            </a:ext>
          </a:extLst>
        </p:cNvPr>
        <p:cNvGrpSpPr/>
        <p:nvPr/>
      </p:nvGrpSpPr>
      <p:grpSpPr>
        <a:xfrm>
          <a:off x="0" y="0"/>
          <a:ext cx="0" cy="0"/>
          <a:chOff x="0" y="0"/>
          <a:chExt cx="0" cy="0"/>
        </a:xfrm>
      </p:grpSpPr>
      <p:sp>
        <p:nvSpPr>
          <p:cNvPr id="117" name="Google Shape;117;g3612d6c3e5a_0_77">
            <a:extLst>
              <a:ext uri="{FF2B5EF4-FFF2-40B4-BE49-F238E27FC236}">
                <a16:creationId xmlns:a16="http://schemas.microsoft.com/office/drawing/2014/main" id="{FF7CF563-FEB2-C8C7-DEA9-42D359BCD3E0}"/>
              </a:ext>
            </a:extLst>
          </p:cNvPr>
          <p:cNvSpPr txBox="1">
            <a:spLocks noGrp="1"/>
          </p:cNvSpPr>
          <p:nvPr>
            <p:ph type="title"/>
          </p:nvPr>
        </p:nvSpPr>
        <p:spPr>
          <a:xfrm>
            <a:off x="415650" y="1456266"/>
            <a:ext cx="11360700" cy="5401733"/>
          </a:xfrm>
          <a:prstGeom prst="rect">
            <a:avLst/>
          </a:prstGeom>
          <a:noFill/>
          <a:ln>
            <a:noFill/>
          </a:ln>
        </p:spPr>
        <p:txBody>
          <a:bodyPr spcFirstLastPara="1" wrap="square" lIns="121900" tIns="121900" rIns="121900" bIns="121900" anchor="t" anchorCtr="0">
            <a:normAutofit/>
          </a:bodyPr>
          <a:lstStyle/>
          <a:p>
            <a:pPr marL="457200" lvl="0" indent="-368300" algn="l" rtl="0">
              <a:lnSpc>
                <a:spcPct val="150000"/>
              </a:lnSpc>
              <a:spcBef>
                <a:spcPts val="0"/>
              </a:spcBef>
              <a:spcAft>
                <a:spcPts val="0"/>
              </a:spcAft>
              <a:buClr>
                <a:schemeClr val="dk2"/>
              </a:buClr>
              <a:buSzPts val="2200"/>
              <a:buChar char="●"/>
            </a:pPr>
            <a:r>
              <a:rPr lang="fr-FR" sz="2200" dirty="0">
                <a:solidFill>
                  <a:schemeClr val="dk2"/>
                </a:solidFill>
                <a:latin typeface="Helvetica Neue"/>
                <a:ea typeface="Helvetica Neue"/>
                <a:cs typeface="Helvetica Neue"/>
                <a:sym typeface="Helvetica Neue"/>
              </a:rPr>
              <a:t>Depuis le 04 novembre 2025 au 12 janvier 2026 : 59219 MRN AES déclarés</a:t>
            </a:r>
            <a:endParaRPr sz="2200" dirty="0">
              <a:solidFill>
                <a:schemeClr val="dk2"/>
              </a:solidFill>
              <a:latin typeface="Helvetica Neue"/>
              <a:ea typeface="Helvetica Neue"/>
              <a:cs typeface="Helvetica Neue"/>
              <a:sym typeface="Helvetica Neue"/>
            </a:endParaRPr>
          </a:p>
        </p:txBody>
      </p:sp>
      <p:pic>
        <p:nvPicPr>
          <p:cNvPr id="118" name="Google Shape;118;g3612d6c3e5a_0_77" title="france.png">
            <a:extLst>
              <a:ext uri="{FF2B5EF4-FFF2-40B4-BE49-F238E27FC236}">
                <a16:creationId xmlns:a16="http://schemas.microsoft.com/office/drawing/2014/main" id="{E5C8DA3E-703B-0DEE-2B28-F9D555C665AE}"/>
              </a:ext>
            </a:extLst>
          </p:cNvPr>
          <p:cNvPicPr preferRelativeResize="0"/>
          <p:nvPr/>
        </p:nvPicPr>
        <p:blipFill rotWithShape="1">
          <a:blip r:embed="rId3">
            <a:alphaModFix/>
          </a:blip>
          <a:srcRect t="16656" b="16476"/>
          <a:stretch/>
        </p:blipFill>
        <p:spPr>
          <a:xfrm>
            <a:off x="10532943" y="2705635"/>
            <a:ext cx="855850" cy="572275"/>
          </a:xfrm>
          <a:prstGeom prst="rect">
            <a:avLst/>
          </a:prstGeom>
          <a:noFill/>
          <a:ln>
            <a:noFill/>
          </a:ln>
        </p:spPr>
      </p:pic>
      <p:pic>
        <p:nvPicPr>
          <p:cNvPr id="119" name="Google Shape;119;g3612d6c3e5a_0_77" title="european-union.png">
            <a:extLst>
              <a:ext uri="{FF2B5EF4-FFF2-40B4-BE49-F238E27FC236}">
                <a16:creationId xmlns:a16="http://schemas.microsoft.com/office/drawing/2014/main" id="{5B4B0107-D52F-32E1-905B-817CB3E6E687}"/>
              </a:ext>
            </a:extLst>
          </p:cNvPr>
          <p:cNvPicPr preferRelativeResize="0"/>
          <p:nvPr/>
        </p:nvPicPr>
        <p:blipFill rotWithShape="1">
          <a:blip r:embed="rId4">
            <a:alphaModFix/>
          </a:blip>
          <a:srcRect t="16177" b="15987"/>
          <a:stretch/>
        </p:blipFill>
        <p:spPr>
          <a:xfrm>
            <a:off x="10615292" y="3804126"/>
            <a:ext cx="773501" cy="524700"/>
          </a:xfrm>
          <a:prstGeom prst="rect">
            <a:avLst/>
          </a:prstGeom>
          <a:noFill/>
          <a:ln>
            <a:noFill/>
          </a:ln>
        </p:spPr>
      </p:pic>
      <p:sp>
        <p:nvSpPr>
          <p:cNvPr id="120" name="Google Shape;120;g3612d6c3e5a_0_77">
            <a:extLst>
              <a:ext uri="{FF2B5EF4-FFF2-40B4-BE49-F238E27FC236}">
                <a16:creationId xmlns:a16="http://schemas.microsoft.com/office/drawing/2014/main" id="{A37CB434-EB91-8511-444B-FA0E65D41C98}"/>
              </a:ext>
            </a:extLst>
          </p:cNvPr>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fontScale="90000"/>
          </a:bodyPr>
          <a:lstStyle/>
          <a:p>
            <a:pPr marL="457200" lvl="0" indent="-440055" algn="l" rtl="0">
              <a:lnSpc>
                <a:spcPct val="100000"/>
              </a:lnSpc>
              <a:spcBef>
                <a:spcPts val="0"/>
              </a:spcBef>
              <a:spcAft>
                <a:spcPts val="0"/>
              </a:spcAft>
              <a:buSzPct val="100000"/>
              <a:buAutoNum type="romanUcPeriod"/>
            </a:pPr>
            <a:r>
              <a:rPr lang="fr-FR" dirty="0"/>
              <a:t>Stats</a:t>
            </a:r>
            <a:endParaRPr dirty="0"/>
          </a:p>
        </p:txBody>
      </p:sp>
      <p:pic>
        <p:nvPicPr>
          <p:cNvPr id="4" name="Image 3" descr="Une image contenant texte, capture d’écran, nombre, Police&#10;&#10;Le contenu généré par l’IA peut être incorrect.">
            <a:extLst>
              <a:ext uri="{FF2B5EF4-FFF2-40B4-BE49-F238E27FC236}">
                <a16:creationId xmlns:a16="http://schemas.microsoft.com/office/drawing/2014/main" id="{7F7A91AA-332A-F8BC-4226-7CE7A61BDAC1}"/>
              </a:ext>
            </a:extLst>
          </p:cNvPr>
          <p:cNvPicPr>
            <a:picLocks noChangeAspect="1"/>
          </p:cNvPicPr>
          <p:nvPr/>
        </p:nvPicPr>
        <p:blipFill>
          <a:blip r:embed="rId5"/>
          <a:stretch>
            <a:fillRect/>
          </a:stretch>
        </p:blipFill>
        <p:spPr>
          <a:xfrm>
            <a:off x="1002242" y="2103760"/>
            <a:ext cx="1944157" cy="4625437"/>
          </a:xfrm>
          <a:prstGeom prst="rect">
            <a:avLst/>
          </a:prstGeom>
        </p:spPr>
      </p:pic>
      <p:pic>
        <p:nvPicPr>
          <p:cNvPr id="7" name="Image 6" descr="Une image contenant texte, capture d’écran, nombre, Police&#10;&#10;Le contenu généré par l’IA peut être incorrect.">
            <a:extLst>
              <a:ext uri="{FF2B5EF4-FFF2-40B4-BE49-F238E27FC236}">
                <a16:creationId xmlns:a16="http://schemas.microsoft.com/office/drawing/2014/main" id="{331CD630-FB45-1790-0922-0F833490530B}"/>
              </a:ext>
            </a:extLst>
          </p:cNvPr>
          <p:cNvPicPr>
            <a:picLocks noChangeAspect="1"/>
          </p:cNvPicPr>
          <p:nvPr/>
        </p:nvPicPr>
        <p:blipFill>
          <a:blip r:embed="rId6"/>
          <a:stretch>
            <a:fillRect/>
          </a:stretch>
        </p:blipFill>
        <p:spPr>
          <a:xfrm>
            <a:off x="4035429" y="2923062"/>
            <a:ext cx="1944156" cy="3586307"/>
          </a:xfrm>
          <a:prstGeom prst="rect">
            <a:avLst/>
          </a:prstGeom>
        </p:spPr>
      </p:pic>
      <p:sp>
        <p:nvSpPr>
          <p:cNvPr id="8" name="ZoneTexte 7">
            <a:extLst>
              <a:ext uri="{FF2B5EF4-FFF2-40B4-BE49-F238E27FC236}">
                <a16:creationId xmlns:a16="http://schemas.microsoft.com/office/drawing/2014/main" id="{226D54F6-5337-3C2F-0D09-D335EA417BA1}"/>
              </a:ext>
            </a:extLst>
          </p:cNvPr>
          <p:cNvSpPr txBox="1"/>
          <p:nvPr/>
        </p:nvSpPr>
        <p:spPr>
          <a:xfrm>
            <a:off x="7371643" y="5034844"/>
            <a:ext cx="3957241" cy="307777"/>
          </a:xfrm>
          <a:prstGeom prst="rect">
            <a:avLst/>
          </a:prstGeom>
          <a:noFill/>
        </p:spPr>
        <p:txBody>
          <a:bodyPr wrap="square" rtlCol="0">
            <a:spAutoFit/>
          </a:bodyPr>
          <a:lstStyle/>
          <a:p>
            <a:r>
              <a:rPr lang="fr-FR" dirty="0"/>
              <a:t> Sur la même période  225 817 MRN en ECS</a:t>
            </a:r>
          </a:p>
        </p:txBody>
      </p:sp>
    </p:spTree>
    <p:extLst>
      <p:ext uri="{BB962C8B-B14F-4D97-AF65-F5344CB8AC3E}">
        <p14:creationId xmlns:p14="http://schemas.microsoft.com/office/powerpoint/2010/main" val="2085204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Google Shape;117;g3612d6c3e5a_0_77"/>
          <p:cNvSpPr txBox="1">
            <a:spLocks noGrp="1"/>
          </p:cNvSpPr>
          <p:nvPr>
            <p:ph type="title"/>
          </p:nvPr>
        </p:nvSpPr>
        <p:spPr>
          <a:xfrm>
            <a:off x="415650" y="1456267"/>
            <a:ext cx="11360700" cy="5053102"/>
          </a:xfrm>
          <a:prstGeom prst="rect">
            <a:avLst/>
          </a:prstGeom>
          <a:noFill/>
          <a:ln>
            <a:noFill/>
          </a:ln>
        </p:spPr>
        <p:txBody>
          <a:bodyPr spcFirstLastPara="1" wrap="square" lIns="121900" tIns="121900" rIns="121900" bIns="121900" anchor="t" anchorCtr="0">
            <a:normAutofit/>
          </a:bodyPr>
          <a:lstStyle/>
          <a:p>
            <a:pPr marL="457200" lvl="0" indent="-368300" algn="l" rtl="0">
              <a:lnSpc>
                <a:spcPct val="150000"/>
              </a:lnSpc>
              <a:spcBef>
                <a:spcPts val="0"/>
              </a:spcBef>
              <a:spcAft>
                <a:spcPts val="0"/>
              </a:spcAft>
              <a:buClr>
                <a:schemeClr val="dk2"/>
              </a:buClr>
              <a:buSzPts val="2200"/>
              <a:buChar char="●"/>
            </a:pPr>
            <a:r>
              <a:rPr lang="fr-FR" sz="2200" dirty="0">
                <a:solidFill>
                  <a:schemeClr val="dk2"/>
                </a:solidFill>
                <a:latin typeface="Helvetica Neue"/>
                <a:ea typeface="Helvetica Neue"/>
                <a:cs typeface="Helvetica Neue"/>
                <a:sym typeface="Helvetica Neue"/>
              </a:rPr>
              <a:t>Depuis le 04 novembre 2025 au 12 janvier 2026 : 59219 MRN AES déclarés</a:t>
            </a:r>
            <a:endParaRPr sz="2200" dirty="0">
              <a:solidFill>
                <a:schemeClr val="dk2"/>
              </a:solidFill>
              <a:latin typeface="Helvetica Neue"/>
              <a:ea typeface="Helvetica Neue"/>
              <a:cs typeface="Helvetica Neue"/>
              <a:sym typeface="Helvetica Neue"/>
            </a:endParaRPr>
          </a:p>
        </p:txBody>
      </p:sp>
      <p:sp>
        <p:nvSpPr>
          <p:cNvPr id="120" name="Google Shape;120;g3612d6c3e5a_0_77"/>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fontScale="90000"/>
          </a:bodyPr>
          <a:lstStyle/>
          <a:p>
            <a:pPr marL="457200" lvl="0" indent="-440055" algn="l" rtl="0">
              <a:lnSpc>
                <a:spcPct val="100000"/>
              </a:lnSpc>
              <a:spcBef>
                <a:spcPts val="0"/>
              </a:spcBef>
              <a:spcAft>
                <a:spcPts val="0"/>
              </a:spcAft>
              <a:buSzPct val="100000"/>
              <a:buAutoNum type="romanUcPeriod"/>
            </a:pPr>
            <a:r>
              <a:rPr lang="fr-FR" dirty="0"/>
              <a:t>Stats</a:t>
            </a:r>
            <a:endParaRPr dirty="0"/>
          </a:p>
        </p:txBody>
      </p:sp>
      <p:pic>
        <p:nvPicPr>
          <p:cNvPr id="3" name="Image 2" descr="Une image contenant texte, capture d’écran, nombre, Police&#10;&#10;Le contenu généré par l’IA peut être incorrect.">
            <a:extLst>
              <a:ext uri="{FF2B5EF4-FFF2-40B4-BE49-F238E27FC236}">
                <a16:creationId xmlns:a16="http://schemas.microsoft.com/office/drawing/2014/main" id="{A81D500B-4087-80F1-8B84-F9EBC39E63A7}"/>
              </a:ext>
            </a:extLst>
          </p:cNvPr>
          <p:cNvPicPr>
            <a:picLocks noChangeAspect="1"/>
          </p:cNvPicPr>
          <p:nvPr/>
        </p:nvPicPr>
        <p:blipFill>
          <a:blip r:embed="rId3"/>
          <a:stretch>
            <a:fillRect/>
          </a:stretch>
        </p:blipFill>
        <p:spPr>
          <a:xfrm>
            <a:off x="803207" y="2080090"/>
            <a:ext cx="4547726" cy="4539193"/>
          </a:xfrm>
          <a:prstGeom prst="rect">
            <a:avLst/>
          </a:prstGeom>
        </p:spPr>
      </p:pic>
      <p:sp>
        <p:nvSpPr>
          <p:cNvPr id="8" name="ZoneTexte 7">
            <a:extLst>
              <a:ext uri="{FF2B5EF4-FFF2-40B4-BE49-F238E27FC236}">
                <a16:creationId xmlns:a16="http://schemas.microsoft.com/office/drawing/2014/main" id="{440FA065-3AD6-26E9-6737-83D42D3440E6}"/>
              </a:ext>
            </a:extLst>
          </p:cNvPr>
          <p:cNvSpPr txBox="1"/>
          <p:nvPr/>
        </p:nvSpPr>
        <p:spPr>
          <a:xfrm>
            <a:off x="5515641" y="2205489"/>
            <a:ext cx="6096000" cy="307777"/>
          </a:xfrm>
          <a:prstGeom prst="rect">
            <a:avLst/>
          </a:prstGeom>
          <a:noFill/>
        </p:spPr>
        <p:txBody>
          <a:bodyPr wrap="square">
            <a:spAutoFit/>
          </a:bodyPr>
          <a:lstStyle/>
          <a:p>
            <a:r>
              <a:rPr lang="fr-FR" dirty="0"/>
              <a:t> Sur la même période  92,88% des MRN  ECS sont en sortie définitive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88E0CEFA-1ED4-6524-49AF-106C289B83B0}"/>
            </a:ext>
          </a:extLst>
        </p:cNvPr>
        <p:cNvGrpSpPr/>
        <p:nvPr/>
      </p:nvGrpSpPr>
      <p:grpSpPr>
        <a:xfrm>
          <a:off x="0" y="0"/>
          <a:ext cx="0" cy="0"/>
          <a:chOff x="0" y="0"/>
          <a:chExt cx="0" cy="0"/>
        </a:xfrm>
      </p:grpSpPr>
      <p:sp>
        <p:nvSpPr>
          <p:cNvPr id="125" name="Google Shape;125;g39e2b391626_0_0">
            <a:extLst>
              <a:ext uri="{FF2B5EF4-FFF2-40B4-BE49-F238E27FC236}">
                <a16:creationId xmlns:a16="http://schemas.microsoft.com/office/drawing/2014/main" id="{6B9C4FBE-3EA3-E5D2-F6E4-EECD9C423C5F}"/>
              </a:ext>
            </a:extLst>
          </p:cNvPr>
          <p:cNvSpPr txBox="1">
            <a:spLocks noGrp="1"/>
          </p:cNvSpPr>
          <p:nvPr>
            <p:ph type="title"/>
          </p:nvPr>
        </p:nvSpPr>
        <p:spPr>
          <a:xfrm>
            <a:off x="919667" y="2469933"/>
            <a:ext cx="8880900" cy="18984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None/>
            </a:pPr>
            <a:r>
              <a:rPr lang="fr-FR" dirty="0"/>
              <a:t>II. Rappel du process</a:t>
            </a:r>
            <a:endParaRPr dirty="0"/>
          </a:p>
        </p:txBody>
      </p:sp>
    </p:spTree>
    <p:extLst>
      <p:ext uri="{BB962C8B-B14F-4D97-AF65-F5344CB8AC3E}">
        <p14:creationId xmlns:p14="http://schemas.microsoft.com/office/powerpoint/2010/main" val="1815594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g39e2b391626_0_242"/>
          <p:cNvSpPr txBox="1">
            <a:spLocks noGrp="1"/>
          </p:cNvSpPr>
          <p:nvPr>
            <p:ph type="title"/>
          </p:nvPr>
        </p:nvSpPr>
        <p:spPr>
          <a:xfrm>
            <a:off x="415650" y="1754069"/>
            <a:ext cx="11360700" cy="4755300"/>
          </a:xfrm>
          <a:prstGeom prst="rect">
            <a:avLst/>
          </a:prstGeom>
          <a:noFill/>
          <a:ln>
            <a:noFill/>
          </a:ln>
        </p:spPr>
        <p:txBody>
          <a:bodyPr spcFirstLastPara="1" wrap="square" lIns="121900" tIns="121900" rIns="121900" bIns="121900" anchor="t" anchorCtr="0">
            <a:normAutofit/>
          </a:bodyPr>
          <a:lstStyle/>
          <a:p>
            <a:pPr marL="457200" lvl="0" indent="-368300" algn="l" rtl="0">
              <a:lnSpc>
                <a:spcPct val="150000"/>
              </a:lnSpc>
              <a:spcBef>
                <a:spcPts val="0"/>
              </a:spcBef>
              <a:spcAft>
                <a:spcPts val="0"/>
              </a:spcAft>
              <a:buClr>
                <a:schemeClr val="dk2"/>
              </a:buClr>
              <a:buSzPts val="2200"/>
              <a:buChar char="●"/>
            </a:pPr>
            <a:endParaRPr sz="2200">
              <a:solidFill>
                <a:schemeClr val="dk2"/>
              </a:solidFill>
            </a:endParaRPr>
          </a:p>
          <a:p>
            <a:pPr marL="0" lvl="0" indent="0" algn="l" rtl="0">
              <a:lnSpc>
                <a:spcPct val="150000"/>
              </a:lnSpc>
              <a:spcBef>
                <a:spcPts val="0"/>
              </a:spcBef>
              <a:spcAft>
                <a:spcPts val="0"/>
              </a:spcAft>
              <a:buNone/>
            </a:pPr>
            <a:endParaRPr sz="2200">
              <a:solidFill>
                <a:schemeClr val="dk2"/>
              </a:solidFill>
              <a:latin typeface="Helvetica Neue"/>
              <a:ea typeface="Helvetica Neue"/>
              <a:cs typeface="Helvetica Neue"/>
              <a:sym typeface="Helvetica Neue"/>
            </a:endParaRPr>
          </a:p>
        </p:txBody>
      </p:sp>
      <p:sp>
        <p:nvSpPr>
          <p:cNvPr id="203" name="Google Shape;203;g39e2b391626_0_242"/>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0000"/>
              </a:lnSpc>
              <a:spcBef>
                <a:spcPts val="0"/>
              </a:spcBef>
              <a:spcAft>
                <a:spcPts val="0"/>
              </a:spcAft>
              <a:buNone/>
            </a:pPr>
            <a:r>
              <a:rPr lang="fr-FR" dirty="0"/>
              <a:t>II. Rappel du process</a:t>
            </a:r>
            <a:endParaRPr dirty="0"/>
          </a:p>
        </p:txBody>
      </p:sp>
      <p:pic>
        <p:nvPicPr>
          <p:cNvPr id="204" name="Google Shape;204;g39e2b391626_0_242" title="Capture d’écran 2025-06-05 à 14.29.03.png"/>
          <p:cNvPicPr preferRelativeResize="0"/>
          <p:nvPr/>
        </p:nvPicPr>
        <p:blipFill rotWithShape="1">
          <a:blip r:embed="rId3">
            <a:alphaModFix/>
          </a:blip>
          <a:srcRect t="1095" b="1095"/>
          <a:stretch/>
        </p:blipFill>
        <p:spPr>
          <a:xfrm>
            <a:off x="141925" y="1535475"/>
            <a:ext cx="11908050" cy="466901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39e2b391626_0_0"/>
          <p:cNvSpPr txBox="1">
            <a:spLocks noGrp="1"/>
          </p:cNvSpPr>
          <p:nvPr>
            <p:ph type="title"/>
          </p:nvPr>
        </p:nvSpPr>
        <p:spPr>
          <a:xfrm>
            <a:off x="919667" y="2469933"/>
            <a:ext cx="8880900" cy="18984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None/>
            </a:pPr>
            <a:r>
              <a:rPr lang="fr-FR" dirty="0"/>
              <a:t>III. Données à fournir </a:t>
            </a:r>
            <a:endParaRPr dirty="0"/>
          </a:p>
        </p:txBody>
      </p:sp>
    </p:spTree>
  </p:cSld>
  <p:clrMapOvr>
    <a:masterClrMapping/>
  </p:clrMapOvr>
</p:sld>
</file>

<file path=ppt/theme/theme1.xml><?xml version="1.0" encoding="utf-8"?>
<a:theme xmlns:a="http://schemas.openxmlformats.org/drawingml/2006/main" name="CIN -Thème 0.4">
  <a:themeElements>
    <a:clrScheme name="Simple Light">
      <a:dk1>
        <a:srgbClr val="000000"/>
      </a:dk1>
      <a:lt1>
        <a:srgbClr val="FFFFFF"/>
      </a:lt1>
      <a:dk2>
        <a:srgbClr val="51595E"/>
      </a:dk2>
      <a:lt2>
        <a:srgbClr val="F3FAFE"/>
      </a:lt2>
      <a:accent1>
        <a:srgbClr val="2971AC"/>
      </a:accent1>
      <a:accent2>
        <a:srgbClr val="EF8D3F"/>
      </a:accent2>
      <a:accent3>
        <a:srgbClr val="F9D5B8"/>
      </a:accent3>
      <a:accent4>
        <a:srgbClr val="27AD20"/>
      </a:accent4>
      <a:accent5>
        <a:srgbClr val="FC342D"/>
      </a:accent5>
      <a:accent6>
        <a:srgbClr val="FDC721"/>
      </a:accent6>
      <a:hlink>
        <a:srgbClr val="6A41C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507</Words>
  <Application>Microsoft Office PowerPoint</Application>
  <PresentationFormat>Grand écran</PresentationFormat>
  <Paragraphs>38</Paragraphs>
  <Slides>15</Slides>
  <Notes>15</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15</vt:i4>
      </vt:variant>
    </vt:vector>
  </HeadingPairs>
  <TitlesOfParts>
    <vt:vector size="19" baseType="lpstr">
      <vt:lpstr>Arial</vt:lpstr>
      <vt:lpstr>Play</vt:lpstr>
      <vt:lpstr>Helvetica Neue</vt:lpstr>
      <vt:lpstr>CIN -Thème 0.4</vt:lpstr>
      <vt:lpstr>Webinaire AES /SDS Douane /CIN</vt:lpstr>
      <vt:lpstr>Avant de commencer</vt:lpstr>
      <vt:lpstr>Sommaire</vt:lpstr>
      <vt:lpstr>Stats</vt:lpstr>
      <vt:lpstr>Depuis le 04 novembre 2025 au 12 janvier 2026 : 59219 MRN AES déclarés</vt:lpstr>
      <vt:lpstr>Depuis le 04 novembre 2025 au 12 janvier 2026 : 59219 MRN AES déclarés</vt:lpstr>
      <vt:lpstr>II. Rappel du process</vt:lpstr>
      <vt:lpstr> </vt:lpstr>
      <vt:lpstr>III. Données à fournir </vt:lpstr>
      <vt:lpstr>Au niveau MRN :   - Poids et nombre de colis à l’identique que la déclaration en Douane Les poids pesés en magasin ne sont pas les poids à renseigner au niveau des MRN, seul le poids de la déclaration en Douane est le poids officiel à donner au CIN  Au niveau LTA :  - La quantité identique à celle déclarée sur la Master Airwaybill remise à la compagnie aérienne Il n’y a aucune corrélation entre le nombre de colis MRN et la quantité indiquée sur la LTA. En cas de groupage, toujours vérifier que la quantité indiquée au niveau de la LTA est bien la quantité finale figurant sur la master airwaybill.  </vt:lpstr>
      <vt:lpstr>Si le CIN n’a pas reçu d’avis d’enregistrement ou que le poids/nombre de colis diffèrent de ce qui est indiqué sur l’avis d’enregistrement il faut alors :  - fournir les articles sur lesquels des poids ont été déclarés sur la déclaration en Douane   - les saisir dans le même ordre que sur la déclaration en Douane. </vt:lpstr>
      <vt:lpstr>IV. Contrôle de cohérence</vt:lpstr>
      <vt:lpstr>Sur la notification d’arrivée :     - Le CIN compare le poids et le nombre de colis renseignés à l’avis d’enregistrement     - La Douane vérifie le poids du MRN Sur la sortie de stockage :     - Le CIN envoie la sortie de stockage quand le nombre de pièces manifestées par la compagnie aérienne = la quantité indiquée au niveau de la LTA dans le CIN Le CIN envoie la liste des articles avec leur poids     - La douane vérifie le poids de chaque article ayant été déclaré avec un poids dans DELTA E Sur la demande de sortie effective :     - Vérification par la Douane de la chronologie entre mainlevée octroyée et la demande de sortie</vt:lpstr>
      <vt:lpstr>V. Questions ?</vt:lpstr>
      <vt:lpstr>Merci pour votre attention  Contacts :  Mail : cin-support@cinfrance.fr  Téléphone : 01 48 63 05 59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Sandra Elie</dc:creator>
  <cp:lastModifiedBy>Sandra Elie</cp:lastModifiedBy>
  <cp:revision>4</cp:revision>
  <dcterms:created xsi:type="dcterms:W3CDTF">2025-05-09T12:42:26Z</dcterms:created>
  <dcterms:modified xsi:type="dcterms:W3CDTF">2026-01-13T23:15:25Z</dcterms:modified>
</cp:coreProperties>
</file>